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458" r:id="rId2"/>
    <p:sldId id="388" r:id="rId3"/>
    <p:sldId id="453" r:id="rId4"/>
    <p:sldId id="451" r:id="rId5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FF5D"/>
    <a:srgbClr val="7CF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82429"/>
  </p:normalViewPr>
  <p:slideViewPr>
    <p:cSldViewPr snapToGrid="0" snapToObjects="1">
      <p:cViewPr varScale="1">
        <p:scale>
          <a:sx n="90" d="100"/>
          <a:sy n="90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00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7675A-0D08-2E4E-9EDD-3D0FD210D64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E526F4-ED58-1E4F-88F1-8E74EC9C3A0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88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82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3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63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11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08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260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15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29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8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15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68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6F714-8BF5-494D-A75D-6B607402745B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409C5-6405-1244-ABF5-4397A82AD3F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53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302A242-7DCF-4287-ABB7-11B1EF283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60" y="146775"/>
            <a:ext cx="11717079" cy="656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05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EFA6848-F0BB-4060-B403-BE06FC42A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88" y="126256"/>
            <a:ext cx="11966179" cy="665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73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1A05BC1-0612-495F-B4B9-8AB31F918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84"/>
            <a:ext cx="12243241" cy="682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49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C1AA2ED-8E6A-4615-A3BF-6C40C165D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2"/>
            <a:ext cx="12192000" cy="685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69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29433</TotalTime>
  <Words>0</Words>
  <Application>Microsoft Office PowerPoint</Application>
  <PresentationFormat>Grand écran</PresentationFormat>
  <Paragraphs>0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Armelle BARRÉ</cp:lastModifiedBy>
  <cp:revision>180</cp:revision>
  <cp:lastPrinted>2023-11-30T22:18:54Z</cp:lastPrinted>
  <dcterms:created xsi:type="dcterms:W3CDTF">2019-11-04T02:05:20Z</dcterms:created>
  <dcterms:modified xsi:type="dcterms:W3CDTF">2026-07-01T15:29:44Z</dcterms:modified>
</cp:coreProperties>
</file>