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69" r:id="rId5"/>
    <p:sldId id="270" r:id="rId6"/>
    <p:sldId id="413" r:id="rId7"/>
    <p:sldId id="414" r:id="rId8"/>
    <p:sldId id="409" r:id="rId9"/>
    <p:sldId id="412" r:id="rId10"/>
    <p:sldId id="415" r:id="rId11"/>
    <p:sldId id="285" r:id="rId12"/>
    <p:sldId id="275" r:id="rId13"/>
    <p:sldId id="286" r:id="rId14"/>
    <p:sldId id="294" r:id="rId15"/>
    <p:sldId id="293" r:id="rId16"/>
    <p:sldId id="433" r:id="rId17"/>
    <p:sldId id="407" r:id="rId18"/>
    <p:sldId id="287" r:id="rId19"/>
    <p:sldId id="277" r:id="rId20"/>
    <p:sldId id="434" r:id="rId21"/>
    <p:sldId id="435" r:id="rId22"/>
    <p:sldId id="436" r:id="rId23"/>
    <p:sldId id="283" r:id="rId24"/>
    <p:sldId id="417" r:id="rId25"/>
    <p:sldId id="418" r:id="rId26"/>
    <p:sldId id="419" r:id="rId27"/>
    <p:sldId id="420" r:id="rId28"/>
    <p:sldId id="421" r:id="rId29"/>
    <p:sldId id="422" r:id="rId30"/>
    <p:sldId id="423" r:id="rId31"/>
    <p:sldId id="424" r:id="rId32"/>
    <p:sldId id="425" r:id="rId33"/>
    <p:sldId id="427" r:id="rId34"/>
    <p:sldId id="426" r:id="rId35"/>
    <p:sldId id="428" r:id="rId36"/>
    <p:sldId id="429" r:id="rId37"/>
    <p:sldId id="430" r:id="rId38"/>
    <p:sldId id="432" r:id="rId39"/>
    <p:sldId id="431" r:id="rId40"/>
    <p:sldId id="288" r:id="rId41"/>
    <p:sldId id="411" r:id="rId42"/>
    <p:sldId id="289" r:id="rId43"/>
    <p:sldId id="290" r:id="rId44"/>
    <p:sldId id="437" r:id="rId45"/>
    <p:sldId id="280"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A3C"/>
    <a:srgbClr val="EAC5C5"/>
    <a:srgbClr val="ECB8D1"/>
    <a:srgbClr val="FFE49E"/>
    <a:srgbClr val="FFF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08268-C648-4706-BFA0-870082AD8627}" v="1195" dt="2025-07-17T07:24:18.381"/>
    <p1510:client id="{78BD4518-9AEC-DD9C-C62F-24582EEBC1DF}" v="498" dt="2025-07-16T08:24:41.286"/>
    <p1510:client id="{C2E4D0E8-CE26-CA31-4830-D544F21D177A}" v="217" dt="2025-07-16T15:56:00.530"/>
    <p1510:client id="{7F39FE41-4B1A-1B38-96D0-BCDC5915FF64}" v="2082" dt="2025-07-16T07:54:02.031"/>
    <p1510:client id="{BBB34847-6DED-CBB2-7679-F8BCF1AEFD6C}" v="269" dt="2025-07-16T08:06:36.777"/>
    <p1510:client id="{D84657B5-296D-BF30-5FFD-C57633DBF827}" v="4" dt="2025-07-16T09:06:33.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rre@f3e.asso.fr" userId="S::urn:spo:guest#a.barre@f3e.asso.fr::" providerId="AD" clId="Web-{C2E4D0E8-CE26-CA31-4830-D544F21D177A}"/>
    <pc:docChg chg="modSld">
      <pc:chgData name="a.barre@f3e.asso.fr" userId="S::urn:spo:guest#a.barre@f3e.asso.fr::" providerId="AD" clId="Web-{C2E4D0E8-CE26-CA31-4830-D544F21D177A}" dt="2025-07-16T15:55:59.655" v="108" actId="20577"/>
      <pc:docMkLst>
        <pc:docMk/>
      </pc:docMkLst>
      <pc:sldChg chg="modSp">
        <pc:chgData name="a.barre@f3e.asso.fr" userId="S::urn:spo:guest#a.barre@f3e.asso.fr::" providerId="AD" clId="Web-{C2E4D0E8-CE26-CA31-4830-D544F21D177A}" dt="2025-07-16T15:37:56.605" v="8" actId="20577"/>
        <pc:sldMkLst>
          <pc:docMk/>
          <pc:sldMk cId="474243160" sldId="277"/>
        </pc:sldMkLst>
        <pc:spChg chg="mod">
          <ac:chgData name="a.barre@f3e.asso.fr" userId="S::urn:spo:guest#a.barre@f3e.asso.fr::" providerId="AD" clId="Web-{C2E4D0E8-CE26-CA31-4830-D544F21D177A}" dt="2025-07-16T15:37:56.605" v="8" actId="20577"/>
          <ac:spMkLst>
            <pc:docMk/>
            <pc:sldMk cId="474243160" sldId="277"/>
            <ac:spMk id="11" creationId="{E8B716E7-63CD-FF1B-39FD-1177D4890E1D}"/>
          </ac:spMkLst>
        </pc:spChg>
      </pc:sldChg>
      <pc:sldChg chg="modSp">
        <pc:chgData name="a.barre@f3e.asso.fr" userId="S::urn:spo:guest#a.barre@f3e.asso.fr::" providerId="AD" clId="Web-{C2E4D0E8-CE26-CA31-4830-D544F21D177A}" dt="2025-07-16T15:55:59.655" v="108" actId="20577"/>
        <pc:sldMkLst>
          <pc:docMk/>
          <pc:sldMk cId="3221748147" sldId="280"/>
        </pc:sldMkLst>
        <pc:spChg chg="mod">
          <ac:chgData name="a.barre@f3e.asso.fr" userId="S::urn:spo:guest#a.barre@f3e.asso.fr::" providerId="AD" clId="Web-{C2E4D0E8-CE26-CA31-4830-D544F21D177A}" dt="2025-07-16T15:55:44.029" v="99" actId="20577"/>
          <ac:spMkLst>
            <pc:docMk/>
            <pc:sldMk cId="3221748147" sldId="280"/>
            <ac:spMk id="2" creationId="{CB841258-2321-0E42-9A69-AC5F6C89C140}"/>
          </ac:spMkLst>
        </pc:spChg>
        <pc:spChg chg="mod">
          <ac:chgData name="a.barre@f3e.asso.fr" userId="S::urn:spo:guest#a.barre@f3e.asso.fr::" providerId="AD" clId="Web-{C2E4D0E8-CE26-CA31-4830-D544F21D177A}" dt="2025-07-16T15:55:52.420" v="107" actId="20577"/>
          <ac:spMkLst>
            <pc:docMk/>
            <pc:sldMk cId="3221748147" sldId="280"/>
            <ac:spMk id="5" creationId="{7E907799-9271-10A4-2D4C-17D0B89CBB9F}"/>
          </ac:spMkLst>
        </pc:spChg>
        <pc:spChg chg="mod">
          <ac:chgData name="a.barre@f3e.asso.fr" userId="S::urn:spo:guest#a.barre@f3e.asso.fr::" providerId="AD" clId="Web-{C2E4D0E8-CE26-CA31-4830-D544F21D177A}" dt="2025-07-16T15:55:59.655" v="108" actId="20577"/>
          <ac:spMkLst>
            <pc:docMk/>
            <pc:sldMk cId="3221748147" sldId="280"/>
            <ac:spMk id="7" creationId="{48E3E69D-D6BE-B0FE-40C2-DB6DA9323AF7}"/>
          </ac:spMkLst>
        </pc:spChg>
      </pc:sldChg>
      <pc:sldChg chg="modSp">
        <pc:chgData name="a.barre@f3e.asso.fr" userId="S::urn:spo:guest#a.barre@f3e.asso.fr::" providerId="AD" clId="Web-{C2E4D0E8-CE26-CA31-4830-D544F21D177A}" dt="2025-07-16T15:54:33.464" v="58" actId="20577"/>
        <pc:sldMkLst>
          <pc:docMk/>
          <pc:sldMk cId="476502940" sldId="290"/>
        </pc:sldMkLst>
        <pc:spChg chg="mod">
          <ac:chgData name="a.barre@f3e.asso.fr" userId="S::urn:spo:guest#a.barre@f3e.asso.fr::" providerId="AD" clId="Web-{C2E4D0E8-CE26-CA31-4830-D544F21D177A}" dt="2025-07-16T15:54:33.464" v="58" actId="20577"/>
          <ac:spMkLst>
            <pc:docMk/>
            <pc:sldMk cId="476502940" sldId="290"/>
            <ac:spMk id="3" creationId="{CDC44870-0830-58B4-5D7A-F339227ADCF1}"/>
          </ac:spMkLst>
        </pc:spChg>
        <pc:picChg chg="mod">
          <ac:chgData name="a.barre@f3e.asso.fr" userId="S::urn:spo:guest#a.barre@f3e.asso.fr::" providerId="AD" clId="Web-{C2E4D0E8-CE26-CA31-4830-D544F21D177A}" dt="2025-07-16T15:54:05.135" v="56" actId="1076"/>
          <ac:picMkLst>
            <pc:docMk/>
            <pc:sldMk cId="476502940" sldId="290"/>
            <ac:picMk id="11" creationId="{6A16D28A-2008-B02D-C5C1-26F5B0097F56}"/>
          </ac:picMkLst>
        </pc:picChg>
      </pc:sldChg>
      <pc:sldChg chg="modSp">
        <pc:chgData name="a.barre@f3e.asso.fr" userId="S::urn:spo:guest#a.barre@f3e.asso.fr::" providerId="AD" clId="Web-{C2E4D0E8-CE26-CA31-4830-D544F21D177A}" dt="2025-07-16T15:39:30.498" v="12" actId="20577"/>
        <pc:sldMkLst>
          <pc:docMk/>
          <pc:sldMk cId="2252453132" sldId="418"/>
        </pc:sldMkLst>
        <pc:spChg chg="mod">
          <ac:chgData name="a.barre@f3e.asso.fr" userId="S::urn:spo:guest#a.barre@f3e.asso.fr::" providerId="AD" clId="Web-{C2E4D0E8-CE26-CA31-4830-D544F21D177A}" dt="2025-07-16T15:39:30.498" v="12" actId="20577"/>
          <ac:spMkLst>
            <pc:docMk/>
            <pc:sldMk cId="2252453132" sldId="418"/>
            <ac:spMk id="2" creationId="{59CB8646-4DFF-5114-67DC-63894A2CC168}"/>
          </ac:spMkLst>
        </pc:spChg>
      </pc:sldChg>
      <pc:sldChg chg="modSp">
        <pc:chgData name="a.barre@f3e.asso.fr" userId="S::urn:spo:guest#a.barre@f3e.asso.fr::" providerId="AD" clId="Web-{C2E4D0E8-CE26-CA31-4830-D544F21D177A}" dt="2025-07-16T15:49:57.502" v="49"/>
        <pc:sldMkLst>
          <pc:docMk/>
          <pc:sldMk cId="1367020406" sldId="419"/>
        </pc:sldMkLst>
        <pc:spChg chg="mod">
          <ac:chgData name="a.barre@f3e.asso.fr" userId="S::urn:spo:guest#a.barre@f3e.asso.fr::" providerId="AD" clId="Web-{C2E4D0E8-CE26-CA31-4830-D544F21D177A}" dt="2025-07-16T15:42:25.285" v="14" actId="1076"/>
          <ac:spMkLst>
            <pc:docMk/>
            <pc:sldMk cId="1367020406" sldId="419"/>
            <ac:spMk id="3" creationId="{99A5BAFB-A57E-79D8-C699-792232067346}"/>
          </ac:spMkLst>
        </pc:spChg>
        <pc:graphicFrameChg chg="mod modGraphic">
          <ac:chgData name="a.barre@f3e.asso.fr" userId="S::urn:spo:guest#a.barre@f3e.asso.fr::" providerId="AD" clId="Web-{C2E4D0E8-CE26-CA31-4830-D544F21D177A}" dt="2025-07-16T15:49:57.502" v="49"/>
          <ac:graphicFrameMkLst>
            <pc:docMk/>
            <pc:sldMk cId="1367020406" sldId="419"/>
            <ac:graphicFrameMk id="5" creationId="{151C9F0F-4CBC-070A-5380-8AC80295E278}"/>
          </ac:graphicFrameMkLst>
        </pc:graphicFrameChg>
      </pc:sldChg>
      <pc:sldChg chg="modSp">
        <pc:chgData name="a.barre@f3e.asso.fr" userId="S::urn:spo:guest#a.barre@f3e.asso.fr::" providerId="AD" clId="Web-{C2E4D0E8-CE26-CA31-4830-D544F21D177A}" dt="2025-07-16T15:44:12.179" v="19" actId="20577"/>
        <pc:sldMkLst>
          <pc:docMk/>
          <pc:sldMk cId="2723296837" sldId="421"/>
        </pc:sldMkLst>
        <pc:spChg chg="mod">
          <ac:chgData name="a.barre@f3e.asso.fr" userId="S::urn:spo:guest#a.barre@f3e.asso.fr::" providerId="AD" clId="Web-{C2E4D0E8-CE26-CA31-4830-D544F21D177A}" dt="2025-07-16T15:44:12.179" v="19" actId="20577"/>
          <ac:spMkLst>
            <pc:docMk/>
            <pc:sldMk cId="2723296837" sldId="421"/>
            <ac:spMk id="12" creationId="{BC90FFAB-34A3-A7DF-E31D-D1ADF010F039}"/>
          </ac:spMkLst>
        </pc:spChg>
      </pc:sldChg>
      <pc:sldChg chg="modSp">
        <pc:chgData name="a.barre@f3e.asso.fr" userId="S::urn:spo:guest#a.barre@f3e.asso.fr::" providerId="AD" clId="Web-{C2E4D0E8-CE26-CA31-4830-D544F21D177A}" dt="2025-07-16T15:43:49.085" v="16" actId="20577"/>
        <pc:sldMkLst>
          <pc:docMk/>
          <pc:sldMk cId="577295694" sldId="422"/>
        </pc:sldMkLst>
        <pc:spChg chg="mod">
          <ac:chgData name="a.barre@f3e.asso.fr" userId="S::urn:spo:guest#a.barre@f3e.asso.fr::" providerId="AD" clId="Web-{C2E4D0E8-CE26-CA31-4830-D544F21D177A}" dt="2025-07-16T15:43:49.085" v="16" actId="20577"/>
          <ac:spMkLst>
            <pc:docMk/>
            <pc:sldMk cId="577295694" sldId="422"/>
            <ac:spMk id="5" creationId="{02C24435-42C3-920A-FD5E-FE25399352F4}"/>
          </ac:spMkLst>
        </pc:spChg>
      </pc:sldChg>
      <pc:sldChg chg="modSp">
        <pc:chgData name="a.barre@f3e.asso.fr" userId="S::urn:spo:guest#a.barre@f3e.asso.fr::" providerId="AD" clId="Web-{C2E4D0E8-CE26-CA31-4830-D544F21D177A}" dt="2025-07-16T15:45:49.182" v="21" actId="20577"/>
        <pc:sldMkLst>
          <pc:docMk/>
          <pc:sldMk cId="398981007" sldId="428"/>
        </pc:sldMkLst>
        <pc:spChg chg="mod">
          <ac:chgData name="a.barre@f3e.asso.fr" userId="S::urn:spo:guest#a.barre@f3e.asso.fr::" providerId="AD" clId="Web-{C2E4D0E8-CE26-CA31-4830-D544F21D177A}" dt="2025-07-16T15:45:49.182" v="21" actId="20577"/>
          <ac:spMkLst>
            <pc:docMk/>
            <pc:sldMk cId="398981007" sldId="428"/>
            <ac:spMk id="5" creationId="{EF101EA8-DAAB-6506-7A64-C21E9AC35060}"/>
          </ac:spMkLst>
        </pc:spChg>
      </pc:sldChg>
      <pc:sldChg chg="modSp">
        <pc:chgData name="a.barre@f3e.asso.fr" userId="S::urn:spo:guest#a.barre@f3e.asso.fr::" providerId="AD" clId="Web-{C2E4D0E8-CE26-CA31-4830-D544F21D177A}" dt="2025-07-16T15:46:14.449" v="26" actId="20577"/>
        <pc:sldMkLst>
          <pc:docMk/>
          <pc:sldMk cId="1305427202" sldId="430"/>
        </pc:sldMkLst>
        <pc:spChg chg="mod">
          <ac:chgData name="a.barre@f3e.asso.fr" userId="S::urn:spo:guest#a.barre@f3e.asso.fr::" providerId="AD" clId="Web-{C2E4D0E8-CE26-CA31-4830-D544F21D177A}" dt="2025-07-16T15:46:14.449" v="26" actId="20577"/>
          <ac:spMkLst>
            <pc:docMk/>
            <pc:sldMk cId="1305427202" sldId="430"/>
            <ac:spMk id="5" creationId="{4EFB5147-567E-EE31-D43F-A069D33A1B5D}"/>
          </ac:spMkLst>
        </pc:spChg>
      </pc:sldChg>
      <pc:sldChg chg="modSp">
        <pc:chgData name="a.barre@f3e.asso.fr" userId="S::urn:spo:guest#a.barre@f3e.asso.fr::" providerId="AD" clId="Web-{C2E4D0E8-CE26-CA31-4830-D544F21D177A}" dt="2025-07-16T15:47:33.873" v="39" actId="20577"/>
        <pc:sldMkLst>
          <pc:docMk/>
          <pc:sldMk cId="2090061514" sldId="431"/>
        </pc:sldMkLst>
        <pc:spChg chg="mod">
          <ac:chgData name="a.barre@f3e.asso.fr" userId="S::urn:spo:guest#a.barre@f3e.asso.fr::" providerId="AD" clId="Web-{C2E4D0E8-CE26-CA31-4830-D544F21D177A}" dt="2025-07-16T15:47:33.873" v="39" actId="20577"/>
          <ac:spMkLst>
            <pc:docMk/>
            <pc:sldMk cId="2090061514" sldId="431"/>
            <ac:spMk id="5" creationId="{84C1475B-A9F3-8B56-6EBF-615B177765A0}"/>
          </ac:spMkLst>
        </pc:spChg>
      </pc:sldChg>
      <pc:sldChg chg="modSp">
        <pc:chgData name="a.barre@f3e.asso.fr" userId="S::urn:spo:guest#a.barre@f3e.asso.fr::" providerId="AD" clId="Web-{C2E4D0E8-CE26-CA31-4830-D544F21D177A}" dt="2025-07-16T15:47:13.575" v="37" actId="1076"/>
        <pc:sldMkLst>
          <pc:docMk/>
          <pc:sldMk cId="4070324935" sldId="432"/>
        </pc:sldMkLst>
        <pc:spChg chg="mod">
          <ac:chgData name="a.barre@f3e.asso.fr" userId="S::urn:spo:guest#a.barre@f3e.asso.fr::" providerId="AD" clId="Web-{C2E4D0E8-CE26-CA31-4830-D544F21D177A}" dt="2025-07-16T15:47:04.309" v="36" actId="20577"/>
          <ac:spMkLst>
            <pc:docMk/>
            <pc:sldMk cId="4070324935" sldId="432"/>
            <ac:spMk id="5" creationId="{870F13AC-D683-0B80-2249-F50E95450F25}"/>
          </ac:spMkLst>
        </pc:spChg>
        <pc:picChg chg="mod">
          <ac:chgData name="a.barre@f3e.asso.fr" userId="S::urn:spo:guest#a.barre@f3e.asso.fr::" providerId="AD" clId="Web-{C2E4D0E8-CE26-CA31-4830-D544F21D177A}" dt="2025-07-16T15:47:13.575" v="37" actId="1076"/>
          <ac:picMkLst>
            <pc:docMk/>
            <pc:sldMk cId="4070324935" sldId="432"/>
            <ac:picMk id="7" creationId="{FF363D1A-D66A-3FF1-A4D4-4DDB129D55F9}"/>
          </ac:picMkLst>
        </pc:picChg>
      </pc:sldChg>
      <pc:sldChg chg="modSp">
        <pc:chgData name="a.barre@f3e.asso.fr" userId="S::urn:spo:guest#a.barre@f3e.asso.fr::" providerId="AD" clId="Web-{C2E4D0E8-CE26-CA31-4830-D544F21D177A}" dt="2025-07-16T15:38:49.716" v="10" actId="20577"/>
        <pc:sldMkLst>
          <pc:docMk/>
          <pc:sldMk cId="3246906923" sldId="436"/>
        </pc:sldMkLst>
        <pc:spChg chg="mod">
          <ac:chgData name="a.barre@f3e.asso.fr" userId="S::urn:spo:guest#a.barre@f3e.asso.fr::" providerId="AD" clId="Web-{C2E4D0E8-CE26-CA31-4830-D544F21D177A}" dt="2025-07-16T15:38:49.716" v="10" actId="20577"/>
          <ac:spMkLst>
            <pc:docMk/>
            <pc:sldMk cId="3246906923" sldId="436"/>
            <ac:spMk id="11" creationId="{F7F7BB14-5010-9218-0ABD-834A01C3103A}"/>
          </ac:spMkLst>
        </pc:spChg>
      </pc:sldChg>
      <pc:sldChg chg="modSp">
        <pc:chgData name="a.barre@f3e.asso.fr" userId="S::urn:spo:guest#a.barre@f3e.asso.fr::" providerId="AD" clId="Web-{C2E4D0E8-CE26-CA31-4830-D544F21D177A}" dt="2025-07-16T15:55:12.497" v="63" actId="20577"/>
        <pc:sldMkLst>
          <pc:docMk/>
          <pc:sldMk cId="1336888050" sldId="437"/>
        </pc:sldMkLst>
        <pc:spChg chg="mod">
          <ac:chgData name="a.barre@f3e.asso.fr" userId="S::urn:spo:guest#a.barre@f3e.asso.fr::" providerId="AD" clId="Web-{C2E4D0E8-CE26-CA31-4830-D544F21D177A}" dt="2025-07-16T15:55:12.497" v="63" actId="20577"/>
          <ac:spMkLst>
            <pc:docMk/>
            <pc:sldMk cId="1336888050" sldId="437"/>
            <ac:spMk id="7" creationId="{9E7FF61A-4835-FAC2-B97D-09B3D70AEB4A}"/>
          </ac:spMkLst>
        </pc:spChg>
      </pc:sldChg>
    </pc:docChg>
  </pc:docChgLst>
  <pc:docChgLst>
    <pc:chgData name="a.barre@f3e.asso.fr" userId="S::urn:spo:guest#a.barre@f3e.asso.fr::" providerId="AD" clId="Web-{78BD4518-9AEC-DD9C-C62F-24582EEBC1DF}"/>
    <pc:docChg chg="modSld">
      <pc:chgData name="a.barre@f3e.asso.fr" userId="S::urn:spo:guest#a.barre@f3e.asso.fr::" providerId="AD" clId="Web-{78BD4518-9AEC-DD9C-C62F-24582EEBC1DF}" dt="2025-07-16T08:24:37.755" v="312" actId="20577"/>
      <pc:docMkLst>
        <pc:docMk/>
      </pc:docMkLst>
      <pc:sldChg chg="addSp delSp modSp">
        <pc:chgData name="a.barre@f3e.asso.fr" userId="S::urn:spo:guest#a.barre@f3e.asso.fr::" providerId="AD" clId="Web-{78BD4518-9AEC-DD9C-C62F-24582EEBC1DF}" dt="2025-07-16T08:14:24.419" v="81" actId="20577"/>
        <pc:sldMkLst>
          <pc:docMk/>
          <pc:sldMk cId="719023051" sldId="429"/>
        </pc:sldMkLst>
        <pc:spChg chg="add mod">
          <ac:chgData name="a.barre@f3e.asso.fr" userId="S::urn:spo:guest#a.barre@f3e.asso.fr::" providerId="AD" clId="Web-{78BD4518-9AEC-DD9C-C62F-24582EEBC1DF}" dt="2025-07-16T08:12:22.477" v="38"/>
          <ac:spMkLst>
            <pc:docMk/>
            <pc:sldMk cId="719023051" sldId="429"/>
            <ac:spMk id="102" creationId="{FFC75572-8C1F-1953-35D0-20C7056E812B}"/>
          </ac:spMkLst>
        </pc:spChg>
        <pc:spChg chg="add mod">
          <ac:chgData name="a.barre@f3e.asso.fr" userId="S::urn:spo:guest#a.barre@f3e.asso.fr::" providerId="AD" clId="Web-{78BD4518-9AEC-DD9C-C62F-24582EEBC1DF}" dt="2025-07-16T08:12:32.446" v="39"/>
          <ac:spMkLst>
            <pc:docMk/>
            <pc:sldMk cId="719023051" sldId="429"/>
            <ac:spMk id="103" creationId="{AB2433EC-EDE8-EA33-0CB4-C6AB94A1F291}"/>
          </ac:spMkLst>
        </pc:spChg>
        <pc:spChg chg="add mod">
          <ac:chgData name="a.barre@f3e.asso.fr" userId="S::urn:spo:guest#a.barre@f3e.asso.fr::" providerId="AD" clId="Web-{78BD4518-9AEC-DD9C-C62F-24582EEBC1DF}" dt="2025-07-16T08:13:43.292" v="73" actId="20577"/>
          <ac:spMkLst>
            <pc:docMk/>
            <pc:sldMk cId="719023051" sldId="429"/>
            <ac:spMk id="104" creationId="{0016416D-CF5E-8443-AD84-7275B5949BE8}"/>
          </ac:spMkLst>
        </pc:spChg>
        <pc:graphicFrameChg chg="modGraphic">
          <ac:chgData name="a.barre@f3e.asso.fr" userId="S::urn:spo:guest#a.barre@f3e.asso.fr::" providerId="AD" clId="Web-{78BD4518-9AEC-DD9C-C62F-24582EEBC1DF}" dt="2025-07-16T08:14:24.419" v="81" actId="20577"/>
          <ac:graphicFrameMkLst>
            <pc:docMk/>
            <pc:sldMk cId="719023051" sldId="429"/>
            <ac:graphicFrameMk id="9" creationId="{01CF7677-ABCC-2F10-103A-4D9D911552C1}"/>
          </ac:graphicFrameMkLst>
        </pc:graphicFrameChg>
        <pc:cxnChg chg="add del mod">
          <ac:chgData name="a.barre@f3e.asso.fr" userId="S::urn:spo:guest#a.barre@f3e.asso.fr::" providerId="AD" clId="Web-{78BD4518-9AEC-DD9C-C62F-24582EEBC1DF}" dt="2025-07-16T08:10:09.456" v="12"/>
          <ac:cxnSpMkLst>
            <pc:docMk/>
            <pc:sldMk cId="719023051" sldId="429"/>
            <ac:cxnSpMk id="101" creationId="{0682712D-161C-B2A3-ADB7-815044D3012D}"/>
          </ac:cxnSpMkLst>
        </pc:cxnChg>
      </pc:sldChg>
      <pc:sldChg chg="modSp">
        <pc:chgData name="a.barre@f3e.asso.fr" userId="S::urn:spo:guest#a.barre@f3e.asso.fr::" providerId="AD" clId="Web-{78BD4518-9AEC-DD9C-C62F-24582EEBC1DF}" dt="2025-07-16T08:17:27.848" v="161" actId="20577"/>
        <pc:sldMkLst>
          <pc:docMk/>
          <pc:sldMk cId="1305427202" sldId="430"/>
        </pc:sldMkLst>
        <pc:spChg chg="mod">
          <ac:chgData name="a.barre@f3e.asso.fr" userId="S::urn:spo:guest#a.barre@f3e.asso.fr::" providerId="AD" clId="Web-{78BD4518-9AEC-DD9C-C62F-24582EEBC1DF}" dt="2025-07-16T08:15:51.532" v="114" actId="20577"/>
          <ac:spMkLst>
            <pc:docMk/>
            <pc:sldMk cId="1305427202" sldId="430"/>
            <ac:spMk id="2" creationId="{EC706810-967C-93DF-24BF-850CC28A2F02}"/>
          </ac:spMkLst>
        </pc:spChg>
        <pc:spChg chg="mod">
          <ac:chgData name="a.barre@f3e.asso.fr" userId="S::urn:spo:guest#a.barre@f3e.asso.fr::" providerId="AD" clId="Web-{78BD4518-9AEC-DD9C-C62F-24582EEBC1DF}" dt="2025-07-16T08:15:29.015" v="96" actId="20577"/>
          <ac:spMkLst>
            <pc:docMk/>
            <pc:sldMk cId="1305427202" sldId="430"/>
            <ac:spMk id="4" creationId="{11316F25-1568-0CFF-4A47-C49F5A2E5609}"/>
          </ac:spMkLst>
        </pc:spChg>
        <pc:spChg chg="mod">
          <ac:chgData name="a.barre@f3e.asso.fr" userId="S::urn:spo:guest#a.barre@f3e.asso.fr::" providerId="AD" clId="Web-{78BD4518-9AEC-DD9C-C62F-24582EEBC1DF}" dt="2025-07-16T08:17:27.848" v="161" actId="20577"/>
          <ac:spMkLst>
            <pc:docMk/>
            <pc:sldMk cId="1305427202" sldId="430"/>
            <ac:spMk id="5" creationId="{4EFB5147-567E-EE31-D43F-A069D33A1B5D}"/>
          </ac:spMkLst>
        </pc:spChg>
      </pc:sldChg>
      <pc:sldChg chg="modSp">
        <pc:chgData name="a.barre@f3e.asso.fr" userId="S::urn:spo:guest#a.barre@f3e.asso.fr::" providerId="AD" clId="Web-{78BD4518-9AEC-DD9C-C62F-24582EEBC1DF}" dt="2025-07-16T08:24:37.755" v="312" actId="20577"/>
        <pc:sldMkLst>
          <pc:docMk/>
          <pc:sldMk cId="2090061514" sldId="431"/>
        </pc:sldMkLst>
        <pc:spChg chg="mod">
          <ac:chgData name="a.barre@f3e.asso.fr" userId="S::urn:spo:guest#a.barre@f3e.asso.fr::" providerId="AD" clId="Web-{78BD4518-9AEC-DD9C-C62F-24582EEBC1DF}" dt="2025-07-16T08:24:37.755" v="312" actId="20577"/>
          <ac:spMkLst>
            <pc:docMk/>
            <pc:sldMk cId="2090061514" sldId="431"/>
            <ac:spMk id="2" creationId="{3A3FCF44-91D4-4FFC-F643-F9E5D934A2D3}"/>
          </ac:spMkLst>
        </pc:spChg>
        <pc:spChg chg="mod">
          <ac:chgData name="a.barre@f3e.asso.fr" userId="S::urn:spo:guest#a.barre@f3e.asso.fr::" providerId="AD" clId="Web-{78BD4518-9AEC-DD9C-C62F-24582EEBC1DF}" dt="2025-07-16T08:23:27.502" v="298" actId="20577"/>
          <ac:spMkLst>
            <pc:docMk/>
            <pc:sldMk cId="2090061514" sldId="431"/>
            <ac:spMk id="4" creationId="{C79B824A-8D22-1661-46EB-87D2ED00386B}"/>
          </ac:spMkLst>
        </pc:spChg>
        <pc:spChg chg="mod">
          <ac:chgData name="a.barre@f3e.asso.fr" userId="S::urn:spo:guest#a.barre@f3e.asso.fr::" providerId="AD" clId="Web-{78BD4518-9AEC-DD9C-C62F-24582EEBC1DF}" dt="2025-07-16T08:24:17.207" v="311" actId="20577"/>
          <ac:spMkLst>
            <pc:docMk/>
            <pc:sldMk cId="2090061514" sldId="431"/>
            <ac:spMk id="5" creationId="{84C1475B-A9F3-8B56-6EBF-615B177765A0}"/>
          </ac:spMkLst>
        </pc:spChg>
      </pc:sldChg>
      <pc:sldChg chg="modSp">
        <pc:chgData name="a.barre@f3e.asso.fr" userId="S::urn:spo:guest#a.barre@f3e.asso.fr::" providerId="AD" clId="Web-{78BD4518-9AEC-DD9C-C62F-24582EEBC1DF}" dt="2025-07-16T08:22:45.313" v="284" actId="20577"/>
        <pc:sldMkLst>
          <pc:docMk/>
          <pc:sldMk cId="4070324935" sldId="432"/>
        </pc:sldMkLst>
        <pc:spChg chg="mod">
          <ac:chgData name="a.barre@f3e.asso.fr" userId="S::urn:spo:guest#a.barre@f3e.asso.fr::" providerId="AD" clId="Web-{78BD4518-9AEC-DD9C-C62F-24582EEBC1DF}" dt="2025-07-16T08:17:42.505" v="169" actId="20577"/>
          <ac:spMkLst>
            <pc:docMk/>
            <pc:sldMk cId="4070324935" sldId="432"/>
            <ac:spMk id="2" creationId="{876BA3E1-21CB-63A9-56AE-9D8DDC7EF777}"/>
          </ac:spMkLst>
        </pc:spChg>
        <pc:spChg chg="mod">
          <ac:chgData name="a.barre@f3e.asso.fr" userId="S::urn:spo:guest#a.barre@f3e.asso.fr::" providerId="AD" clId="Web-{78BD4518-9AEC-DD9C-C62F-24582EEBC1DF}" dt="2025-07-16T08:18:53.007" v="185" actId="20577"/>
          <ac:spMkLst>
            <pc:docMk/>
            <pc:sldMk cId="4070324935" sldId="432"/>
            <ac:spMk id="4" creationId="{D37D158E-FD39-0EAD-F14C-46B8F0140DCE}"/>
          </ac:spMkLst>
        </pc:spChg>
        <pc:spChg chg="mod">
          <ac:chgData name="a.barre@f3e.asso.fr" userId="S::urn:spo:guest#a.barre@f3e.asso.fr::" providerId="AD" clId="Web-{78BD4518-9AEC-DD9C-C62F-24582EEBC1DF}" dt="2025-07-16T08:22:45.313" v="284" actId="20577"/>
          <ac:spMkLst>
            <pc:docMk/>
            <pc:sldMk cId="4070324935" sldId="432"/>
            <ac:spMk id="5" creationId="{870F13AC-D683-0B80-2249-F50E95450F25}"/>
          </ac:spMkLst>
        </pc:spChg>
      </pc:sldChg>
    </pc:docChg>
  </pc:docChgLst>
  <pc:docChgLst>
    <pc:chgData name="Aude BRUS" userId="bebe594f-7ed6-48bd-b6e2-c51db587325e" providerId="ADAL" clId="{44E08268-C648-4706-BFA0-870082AD8627}"/>
    <pc:docChg chg="undo redo custSel addSld delSld modSld sldOrd">
      <pc:chgData name="Aude BRUS" userId="bebe594f-7ed6-48bd-b6e2-c51db587325e" providerId="ADAL" clId="{44E08268-C648-4706-BFA0-870082AD8627}" dt="2025-07-17T07:24:34.948" v="9976" actId="5793"/>
      <pc:docMkLst>
        <pc:docMk/>
      </pc:docMkLst>
      <pc:sldChg chg="del">
        <pc:chgData name="Aude BRUS" userId="bebe594f-7ed6-48bd-b6e2-c51db587325e" providerId="ADAL" clId="{44E08268-C648-4706-BFA0-870082AD8627}" dt="2025-07-14T19:07:56.211" v="398" actId="47"/>
        <pc:sldMkLst>
          <pc:docMk/>
          <pc:sldMk cId="2600513862" sldId="264"/>
        </pc:sldMkLst>
      </pc:sldChg>
      <pc:sldChg chg="addSp delSp modSp mod">
        <pc:chgData name="Aude BRUS" userId="bebe594f-7ed6-48bd-b6e2-c51db587325e" providerId="ADAL" clId="{44E08268-C648-4706-BFA0-870082AD8627}" dt="2025-07-15T08:44:57.795" v="1253" actId="207"/>
        <pc:sldMkLst>
          <pc:docMk/>
          <pc:sldMk cId="1411494293" sldId="269"/>
        </pc:sldMkLst>
        <pc:spChg chg="mod">
          <ac:chgData name="Aude BRUS" userId="bebe594f-7ed6-48bd-b6e2-c51db587325e" providerId="ADAL" clId="{44E08268-C648-4706-BFA0-870082AD8627}" dt="2025-07-15T08:44:57.795" v="1253" actId="207"/>
          <ac:spMkLst>
            <pc:docMk/>
            <pc:sldMk cId="1411494293" sldId="269"/>
            <ac:spMk id="2" creationId="{01F01DE3-B8F2-2842-A6E9-CCC808BACEB9}"/>
          </ac:spMkLst>
        </pc:spChg>
        <pc:spChg chg="add mod">
          <ac:chgData name="Aude BRUS" userId="bebe594f-7ed6-48bd-b6e2-c51db587325e" providerId="ADAL" clId="{44E08268-C648-4706-BFA0-870082AD8627}" dt="2025-07-15T08:43:12.847" v="1248" actId="207"/>
          <ac:spMkLst>
            <pc:docMk/>
            <pc:sldMk cId="1411494293" sldId="269"/>
            <ac:spMk id="3" creationId="{D55330D4-BBC2-9F90-5ACE-A6DB22313F61}"/>
          </ac:spMkLst>
        </pc:spChg>
        <pc:spChg chg="mod">
          <ac:chgData name="Aude BRUS" userId="bebe594f-7ed6-48bd-b6e2-c51db587325e" providerId="ADAL" clId="{44E08268-C648-4706-BFA0-870082AD8627}" dt="2025-07-15T08:43:54.461" v="1252" actId="1076"/>
          <ac:spMkLst>
            <pc:docMk/>
            <pc:sldMk cId="1411494293" sldId="269"/>
            <ac:spMk id="4" creationId="{E841F790-5744-3543-B785-CBBE557E5520}"/>
          </ac:spMkLst>
        </pc:spChg>
        <pc:picChg chg="add del mod">
          <ac:chgData name="Aude BRUS" userId="bebe594f-7ed6-48bd-b6e2-c51db587325e" providerId="ADAL" clId="{44E08268-C648-4706-BFA0-870082AD8627}" dt="2025-07-14T19:09:22.694" v="421" actId="21"/>
          <ac:picMkLst>
            <pc:docMk/>
            <pc:sldMk cId="1411494293" sldId="269"/>
            <ac:picMk id="5" creationId="{0151E2C3-D83A-6D96-D4ED-E68B74705227}"/>
          </ac:picMkLst>
        </pc:picChg>
        <pc:picChg chg="add mod">
          <ac:chgData name="Aude BRUS" userId="bebe594f-7ed6-48bd-b6e2-c51db587325e" providerId="ADAL" clId="{44E08268-C648-4706-BFA0-870082AD8627}" dt="2025-07-14T15:25:46.288" v="59" actId="1036"/>
          <ac:picMkLst>
            <pc:docMk/>
            <pc:sldMk cId="1411494293" sldId="269"/>
            <ac:picMk id="12" creationId="{8C64BD4A-AFCC-9355-DE85-0A3A468833A9}"/>
          </ac:picMkLst>
        </pc:picChg>
        <pc:picChg chg="add mod">
          <ac:chgData name="Aude BRUS" userId="bebe594f-7ed6-48bd-b6e2-c51db587325e" providerId="ADAL" clId="{44E08268-C648-4706-BFA0-870082AD8627}" dt="2025-07-14T20:37:33.197" v="1187" actId="14100"/>
          <ac:picMkLst>
            <pc:docMk/>
            <pc:sldMk cId="1411494293" sldId="269"/>
            <ac:picMk id="13" creationId="{4CEA3E26-3AE7-9BBC-68F3-4738F776E090}"/>
          </ac:picMkLst>
        </pc:picChg>
      </pc:sldChg>
      <pc:sldChg chg="addSp modSp mod">
        <pc:chgData name="Aude BRUS" userId="bebe594f-7ed6-48bd-b6e2-c51db587325e" providerId="ADAL" clId="{44E08268-C648-4706-BFA0-870082AD8627}" dt="2025-07-15T08:45:34.062" v="1261" actId="1035"/>
        <pc:sldMkLst>
          <pc:docMk/>
          <pc:sldMk cId="1564513107" sldId="270"/>
        </pc:sldMkLst>
        <pc:spChg chg="mod">
          <ac:chgData name="Aude BRUS" userId="bebe594f-7ed6-48bd-b6e2-c51db587325e" providerId="ADAL" clId="{44E08268-C648-4706-BFA0-870082AD8627}" dt="2025-07-15T08:45:24.849" v="1256" actId="1076"/>
          <ac:spMkLst>
            <pc:docMk/>
            <pc:sldMk cId="1564513107" sldId="270"/>
            <ac:spMk id="2" creationId="{AF0F14CB-9025-AE47-95F6-9611A6D9DD18}"/>
          </ac:spMkLst>
        </pc:spChg>
        <pc:spChg chg="add mod">
          <ac:chgData name="Aude BRUS" userId="bebe594f-7ed6-48bd-b6e2-c51db587325e" providerId="ADAL" clId="{44E08268-C648-4706-BFA0-870082AD8627}" dt="2025-07-15T08:45:34.062" v="1261" actId="1035"/>
          <ac:spMkLst>
            <pc:docMk/>
            <pc:sldMk cId="1564513107" sldId="270"/>
            <ac:spMk id="3" creationId="{BE973B2E-6A44-DD97-A750-B93A2CD124FB}"/>
          </ac:spMkLst>
        </pc:spChg>
      </pc:sldChg>
      <pc:sldChg chg="modSp add del mod">
        <pc:chgData name="Aude BRUS" userId="bebe594f-7ed6-48bd-b6e2-c51db587325e" providerId="ADAL" clId="{44E08268-C648-4706-BFA0-870082AD8627}" dt="2025-07-14T19:39:26.475" v="611" actId="47"/>
        <pc:sldMkLst>
          <pc:docMk/>
          <pc:sldMk cId="2609081340" sldId="271"/>
        </pc:sldMkLst>
      </pc:sldChg>
      <pc:sldChg chg="add del">
        <pc:chgData name="Aude BRUS" userId="bebe594f-7ed6-48bd-b6e2-c51db587325e" providerId="ADAL" clId="{44E08268-C648-4706-BFA0-870082AD8627}" dt="2025-07-14T19:07:47.611" v="393" actId="47"/>
        <pc:sldMkLst>
          <pc:docMk/>
          <pc:sldMk cId="2889103934" sldId="271"/>
        </pc:sldMkLst>
      </pc:sldChg>
      <pc:sldChg chg="del">
        <pc:chgData name="Aude BRUS" userId="bebe594f-7ed6-48bd-b6e2-c51db587325e" providerId="ADAL" clId="{44E08268-C648-4706-BFA0-870082AD8627}" dt="2025-07-14T19:07:47.916" v="394" actId="47"/>
        <pc:sldMkLst>
          <pc:docMk/>
          <pc:sldMk cId="1445737564" sldId="273"/>
        </pc:sldMkLst>
      </pc:sldChg>
      <pc:sldChg chg="del">
        <pc:chgData name="Aude BRUS" userId="bebe594f-7ed6-48bd-b6e2-c51db587325e" providerId="ADAL" clId="{44E08268-C648-4706-BFA0-870082AD8627}" dt="2025-07-14T19:07:49.075" v="395" actId="47"/>
        <pc:sldMkLst>
          <pc:docMk/>
          <pc:sldMk cId="1532811779" sldId="274"/>
        </pc:sldMkLst>
      </pc:sldChg>
      <pc:sldChg chg="addSp modSp mod ord">
        <pc:chgData name="Aude BRUS" userId="bebe594f-7ed6-48bd-b6e2-c51db587325e" providerId="ADAL" clId="{44E08268-C648-4706-BFA0-870082AD8627}" dt="2025-07-16T10:33:21.638" v="1531" actId="20577"/>
        <pc:sldMkLst>
          <pc:docMk/>
          <pc:sldMk cId="115693666" sldId="275"/>
        </pc:sldMkLst>
        <pc:spChg chg="mod">
          <ac:chgData name="Aude BRUS" userId="bebe594f-7ed6-48bd-b6e2-c51db587325e" providerId="ADAL" clId="{44E08268-C648-4706-BFA0-870082AD8627}" dt="2025-07-15T08:45:56.138" v="1269" actId="1036"/>
          <ac:spMkLst>
            <pc:docMk/>
            <pc:sldMk cId="115693666" sldId="275"/>
            <ac:spMk id="2" creationId="{B45CDBBE-19B9-BA4A-8DF6-D4AA6A60F47D}"/>
          </ac:spMkLst>
        </pc:spChg>
        <pc:spChg chg="add mod">
          <ac:chgData name="Aude BRUS" userId="bebe594f-7ed6-48bd-b6e2-c51db587325e" providerId="ADAL" clId="{44E08268-C648-4706-BFA0-870082AD8627}" dt="2025-07-16T10:33:21.638" v="1531" actId="20577"/>
          <ac:spMkLst>
            <pc:docMk/>
            <pc:sldMk cId="115693666" sldId="275"/>
            <ac:spMk id="3" creationId="{E721C019-0FC0-8170-956E-3D4B3A21611A}"/>
          </ac:spMkLst>
        </pc:spChg>
      </pc:sldChg>
      <pc:sldChg chg="del">
        <pc:chgData name="Aude BRUS" userId="bebe594f-7ed6-48bd-b6e2-c51db587325e" providerId="ADAL" clId="{44E08268-C648-4706-BFA0-870082AD8627}" dt="2025-07-14T19:07:52.973" v="396" actId="47"/>
        <pc:sldMkLst>
          <pc:docMk/>
          <pc:sldMk cId="3420126273" sldId="276"/>
        </pc:sldMkLst>
      </pc:sldChg>
      <pc:sldChg chg="addSp delSp modSp mod ord modNotesTx">
        <pc:chgData name="Aude BRUS" userId="bebe594f-7ed6-48bd-b6e2-c51db587325e" providerId="ADAL" clId="{44E08268-C648-4706-BFA0-870082AD8627}" dt="2025-07-16T15:31:46.489" v="8738" actId="1035"/>
        <pc:sldMkLst>
          <pc:docMk/>
          <pc:sldMk cId="474243160" sldId="277"/>
        </pc:sldMkLst>
        <pc:spChg chg="del mod">
          <ac:chgData name="Aude BRUS" userId="bebe594f-7ed6-48bd-b6e2-c51db587325e" providerId="ADAL" clId="{44E08268-C648-4706-BFA0-870082AD8627}" dt="2025-07-16T12:02:59.959" v="3190" actId="478"/>
          <ac:spMkLst>
            <pc:docMk/>
            <pc:sldMk cId="474243160" sldId="277"/>
            <ac:spMk id="5" creationId="{AEC0A59F-6276-4144-B179-D3EE980CBF24}"/>
          </ac:spMkLst>
        </pc:spChg>
        <pc:spChg chg="add del mod">
          <ac:chgData name="Aude BRUS" userId="bebe594f-7ed6-48bd-b6e2-c51db587325e" providerId="ADAL" clId="{44E08268-C648-4706-BFA0-870082AD8627}" dt="2025-07-16T12:03:02.349" v="3191" actId="478"/>
          <ac:spMkLst>
            <pc:docMk/>
            <pc:sldMk cId="474243160" sldId="277"/>
            <ac:spMk id="6" creationId="{E1DAB094-37CC-1AFF-E654-36C6D55A9435}"/>
          </ac:spMkLst>
        </pc:spChg>
        <pc:spChg chg="add mod">
          <ac:chgData name="Aude BRUS" userId="bebe594f-7ed6-48bd-b6e2-c51db587325e" providerId="ADAL" clId="{44E08268-C648-4706-BFA0-870082AD8627}" dt="2025-07-16T12:26:52.814" v="3497" actId="1036"/>
          <ac:spMkLst>
            <pc:docMk/>
            <pc:sldMk cId="474243160" sldId="277"/>
            <ac:spMk id="7" creationId="{F31AA699-0D72-71E8-22AA-2DB984B6F4B3}"/>
          </ac:spMkLst>
        </pc:spChg>
        <pc:spChg chg="add mod">
          <ac:chgData name="Aude BRUS" userId="bebe594f-7ed6-48bd-b6e2-c51db587325e" providerId="ADAL" clId="{44E08268-C648-4706-BFA0-870082AD8627}" dt="2025-07-16T15:31:46.489" v="8738" actId="1035"/>
          <ac:spMkLst>
            <pc:docMk/>
            <pc:sldMk cId="474243160" sldId="277"/>
            <ac:spMk id="10" creationId="{DB444CCB-C986-9EF3-13D9-4A16B3E270D4}"/>
          </ac:spMkLst>
        </pc:spChg>
        <pc:spChg chg="add mod">
          <ac:chgData name="Aude BRUS" userId="bebe594f-7ed6-48bd-b6e2-c51db587325e" providerId="ADAL" clId="{44E08268-C648-4706-BFA0-870082AD8627}" dt="2025-07-16T14:26:13.171" v="5093" actId="1036"/>
          <ac:spMkLst>
            <pc:docMk/>
            <pc:sldMk cId="474243160" sldId="277"/>
            <ac:spMk id="11" creationId="{E8B716E7-63CD-FF1B-39FD-1177D4890E1D}"/>
          </ac:spMkLst>
        </pc:spChg>
        <pc:spChg chg="add del">
          <ac:chgData name="Aude BRUS" userId="bebe594f-7ed6-48bd-b6e2-c51db587325e" providerId="ADAL" clId="{44E08268-C648-4706-BFA0-870082AD8627}" dt="2025-07-16T12:11:03.547" v="3250" actId="22"/>
          <ac:spMkLst>
            <pc:docMk/>
            <pc:sldMk cId="474243160" sldId="277"/>
            <ac:spMk id="13" creationId="{AB285ADF-610A-1938-89F9-26017F8DD23D}"/>
          </ac:spMkLst>
        </pc:spChg>
        <pc:spChg chg="add mod">
          <ac:chgData name="Aude BRUS" userId="bebe594f-7ed6-48bd-b6e2-c51db587325e" providerId="ADAL" clId="{44E08268-C648-4706-BFA0-870082AD8627}" dt="2025-07-16T14:26:15.879" v="5096" actId="1035"/>
          <ac:spMkLst>
            <pc:docMk/>
            <pc:sldMk cId="474243160" sldId="277"/>
            <ac:spMk id="18" creationId="{0C1CD7B6-6BD0-CD99-FFD7-094874868505}"/>
          </ac:spMkLst>
        </pc:spChg>
        <pc:spChg chg="add mod ord">
          <ac:chgData name="Aude BRUS" userId="bebe594f-7ed6-48bd-b6e2-c51db587325e" providerId="ADAL" clId="{44E08268-C648-4706-BFA0-870082AD8627}" dt="2025-07-16T14:27:49.821" v="5168" actId="1036"/>
          <ac:spMkLst>
            <pc:docMk/>
            <pc:sldMk cId="474243160" sldId="277"/>
            <ac:spMk id="21" creationId="{18DB2BB0-B3EE-9535-00DE-10C6B9109257}"/>
          </ac:spMkLst>
        </pc:spChg>
        <pc:picChg chg="add mod">
          <ac:chgData name="Aude BRUS" userId="bebe594f-7ed6-48bd-b6e2-c51db587325e" providerId="ADAL" clId="{44E08268-C648-4706-BFA0-870082AD8627}" dt="2025-07-16T12:26:52.814" v="3497" actId="1036"/>
          <ac:picMkLst>
            <pc:docMk/>
            <pc:sldMk cId="474243160" sldId="277"/>
            <ac:picMk id="3" creationId="{B9B77490-B506-D418-B725-887D8025DC41}"/>
          </ac:picMkLst>
        </pc:picChg>
        <pc:picChg chg="add del mod modCrop">
          <ac:chgData name="Aude BRUS" userId="bebe594f-7ed6-48bd-b6e2-c51db587325e" providerId="ADAL" clId="{44E08268-C648-4706-BFA0-870082AD8627}" dt="2025-07-16T12:11:21.230" v="3254" actId="478"/>
          <ac:picMkLst>
            <pc:docMk/>
            <pc:sldMk cId="474243160" sldId="277"/>
            <ac:picMk id="9" creationId="{9A49A4BE-D1F6-B800-5AD2-3138D40F561D}"/>
          </ac:picMkLst>
        </pc:picChg>
        <pc:picChg chg="add mod">
          <ac:chgData name="Aude BRUS" userId="bebe594f-7ed6-48bd-b6e2-c51db587325e" providerId="ADAL" clId="{44E08268-C648-4706-BFA0-870082AD8627}" dt="2025-07-14T20:39:16.612" v="1224"/>
          <ac:picMkLst>
            <pc:docMk/>
            <pc:sldMk cId="474243160" sldId="277"/>
            <ac:picMk id="14" creationId="{0EF35E66-7A96-556A-F31D-9F183724147C}"/>
          </ac:picMkLst>
        </pc:picChg>
        <pc:picChg chg="add mod">
          <ac:chgData name="Aude BRUS" userId="bebe594f-7ed6-48bd-b6e2-c51db587325e" providerId="ADAL" clId="{44E08268-C648-4706-BFA0-870082AD8627}" dt="2025-07-16T12:26:52.814" v="3497" actId="1036"/>
          <ac:picMkLst>
            <pc:docMk/>
            <pc:sldMk cId="474243160" sldId="277"/>
            <ac:picMk id="16" creationId="{CBA3FC2A-5611-81EB-63B4-4DFAD01B637B}"/>
          </ac:picMkLst>
        </pc:picChg>
        <pc:picChg chg="add del mod">
          <ac:chgData name="Aude BRUS" userId="bebe594f-7ed6-48bd-b6e2-c51db587325e" providerId="ADAL" clId="{44E08268-C648-4706-BFA0-870082AD8627}" dt="2025-07-16T12:20:24.865" v="3453" actId="478"/>
          <ac:picMkLst>
            <pc:docMk/>
            <pc:sldMk cId="474243160" sldId="277"/>
            <ac:picMk id="19" creationId="{C2D54282-CA0B-BD43-8D61-CF6A8BA95976}"/>
          </ac:picMkLst>
        </pc:picChg>
        <pc:picChg chg="add mod">
          <ac:chgData name="Aude BRUS" userId="bebe594f-7ed6-48bd-b6e2-c51db587325e" providerId="ADAL" clId="{44E08268-C648-4706-BFA0-870082AD8627}" dt="2025-07-16T12:26:52.814" v="3497" actId="1036"/>
          <ac:picMkLst>
            <pc:docMk/>
            <pc:sldMk cId="474243160" sldId="277"/>
            <ac:picMk id="23" creationId="{CF53E2BE-0A4C-BA7C-F9A8-E77BC6648442}"/>
          </ac:picMkLst>
        </pc:picChg>
      </pc:sldChg>
      <pc:sldChg chg="addSp delSp modSp del mod">
        <pc:chgData name="Aude BRUS" userId="bebe594f-7ed6-48bd-b6e2-c51db587325e" providerId="ADAL" clId="{44E08268-C648-4706-BFA0-870082AD8627}" dt="2025-07-14T19:07:55.008" v="397" actId="47"/>
        <pc:sldMkLst>
          <pc:docMk/>
          <pc:sldMk cId="832935863" sldId="278"/>
        </pc:sldMkLst>
      </pc:sldChg>
      <pc:sldChg chg="modSp del mod">
        <pc:chgData name="Aude BRUS" userId="bebe594f-7ed6-48bd-b6e2-c51db587325e" providerId="ADAL" clId="{44E08268-C648-4706-BFA0-870082AD8627}" dt="2025-07-14T19:10:50.038" v="442" actId="47"/>
        <pc:sldMkLst>
          <pc:docMk/>
          <pc:sldMk cId="1839400844" sldId="279"/>
        </pc:sldMkLst>
      </pc:sldChg>
      <pc:sldChg chg="addSp delSp modSp mod">
        <pc:chgData name="Aude BRUS" userId="bebe594f-7ed6-48bd-b6e2-c51db587325e" providerId="ADAL" clId="{44E08268-C648-4706-BFA0-870082AD8627}" dt="2025-07-16T10:50:06.074" v="2157" actId="20577"/>
        <pc:sldMkLst>
          <pc:docMk/>
          <pc:sldMk cId="3221748147" sldId="280"/>
        </pc:sldMkLst>
        <pc:spChg chg="mod">
          <ac:chgData name="Aude BRUS" userId="bebe594f-7ed6-48bd-b6e2-c51db587325e" providerId="ADAL" clId="{44E08268-C648-4706-BFA0-870082AD8627}" dt="2025-07-14T19:11:56.224" v="470" actId="20577"/>
          <ac:spMkLst>
            <pc:docMk/>
            <pc:sldMk cId="3221748147" sldId="280"/>
            <ac:spMk id="2" creationId="{CB841258-2321-0E42-9A69-AC5F6C89C140}"/>
          </ac:spMkLst>
        </pc:spChg>
        <pc:spChg chg="add mod">
          <ac:chgData name="Aude BRUS" userId="bebe594f-7ed6-48bd-b6e2-c51db587325e" providerId="ADAL" clId="{44E08268-C648-4706-BFA0-870082AD8627}" dt="2025-07-16T10:50:06.074" v="2157" actId="20577"/>
          <ac:spMkLst>
            <pc:docMk/>
            <pc:sldMk cId="3221748147" sldId="280"/>
            <ac:spMk id="3" creationId="{4EE949F7-FE37-0450-37C0-20157633009D}"/>
          </ac:spMkLst>
        </pc:spChg>
        <pc:spChg chg="add mod">
          <ac:chgData name="Aude BRUS" userId="bebe594f-7ed6-48bd-b6e2-c51db587325e" providerId="ADAL" clId="{44E08268-C648-4706-BFA0-870082AD8627}" dt="2025-07-14T19:12:14.093" v="504" actId="20577"/>
          <ac:spMkLst>
            <pc:docMk/>
            <pc:sldMk cId="3221748147" sldId="280"/>
            <ac:spMk id="5" creationId="{7E907799-9271-10A4-2D4C-17D0B89CBB9F}"/>
          </ac:spMkLst>
        </pc:spChg>
        <pc:spChg chg="add del mod">
          <ac:chgData name="Aude BRUS" userId="bebe594f-7ed6-48bd-b6e2-c51db587325e" providerId="ADAL" clId="{44E08268-C648-4706-BFA0-870082AD8627}" dt="2025-07-16T10:49:46.750" v="2097" actId="478"/>
          <ac:spMkLst>
            <pc:docMk/>
            <pc:sldMk cId="3221748147" sldId="280"/>
            <ac:spMk id="6" creationId="{2284E47E-A616-368D-47AF-6A965139B916}"/>
          </ac:spMkLst>
        </pc:spChg>
        <pc:spChg chg="add mod">
          <ac:chgData name="Aude BRUS" userId="bebe594f-7ed6-48bd-b6e2-c51db587325e" providerId="ADAL" clId="{44E08268-C648-4706-BFA0-870082AD8627}" dt="2025-07-16T10:49:59.207" v="2131" actId="20577"/>
          <ac:spMkLst>
            <pc:docMk/>
            <pc:sldMk cId="3221748147" sldId="280"/>
            <ac:spMk id="7" creationId="{48E3E69D-D6BE-B0FE-40C2-DB6DA9323AF7}"/>
          </ac:spMkLst>
        </pc:spChg>
        <pc:picChg chg="add mod">
          <ac:chgData name="Aude BRUS" userId="bebe594f-7ed6-48bd-b6e2-c51db587325e" providerId="ADAL" clId="{44E08268-C648-4706-BFA0-870082AD8627}" dt="2025-07-14T19:11:16.307" v="452" actId="1037"/>
          <ac:picMkLst>
            <pc:docMk/>
            <pc:sldMk cId="3221748147" sldId="280"/>
            <ac:picMk id="4" creationId="{2F61543A-0A60-888F-A6CE-247B4E02CC35}"/>
          </ac:picMkLst>
        </pc:picChg>
      </pc:sldChg>
      <pc:sldChg chg="add del">
        <pc:chgData name="Aude BRUS" userId="bebe594f-7ed6-48bd-b6e2-c51db587325e" providerId="ADAL" clId="{44E08268-C648-4706-BFA0-870082AD8627}" dt="2025-07-14T19:03:23.472" v="142" actId="47"/>
        <pc:sldMkLst>
          <pc:docMk/>
          <pc:sldMk cId="2367826427" sldId="281"/>
        </pc:sldMkLst>
      </pc:sldChg>
      <pc:sldChg chg="add del">
        <pc:chgData name="Aude BRUS" userId="bebe594f-7ed6-48bd-b6e2-c51db587325e" providerId="ADAL" clId="{44E08268-C648-4706-BFA0-870082AD8627}" dt="2025-07-14T19:02:30.420" v="106" actId="47"/>
        <pc:sldMkLst>
          <pc:docMk/>
          <pc:sldMk cId="3425199753" sldId="282"/>
        </pc:sldMkLst>
      </pc:sldChg>
      <pc:sldChg chg="addSp delSp modSp new mod">
        <pc:chgData name="Aude BRUS" userId="bebe594f-7ed6-48bd-b6e2-c51db587325e" providerId="ADAL" clId="{44E08268-C648-4706-BFA0-870082AD8627}" dt="2025-07-16T12:06:28.705" v="3236" actId="207"/>
        <pc:sldMkLst>
          <pc:docMk/>
          <pc:sldMk cId="3629399787" sldId="283"/>
        </pc:sldMkLst>
        <pc:spChg chg="del mod">
          <ac:chgData name="Aude BRUS" userId="bebe594f-7ed6-48bd-b6e2-c51db587325e" providerId="ADAL" clId="{44E08268-C648-4706-BFA0-870082AD8627}" dt="2025-07-16T10:48:29.197" v="1989" actId="478"/>
          <ac:spMkLst>
            <pc:docMk/>
            <pc:sldMk cId="3629399787" sldId="283"/>
            <ac:spMk id="2" creationId="{6A49EBAF-4754-19EE-84D1-BD533BCE15C5}"/>
          </ac:spMkLst>
        </pc:spChg>
        <pc:spChg chg="add del mod">
          <ac:chgData name="Aude BRUS" userId="bebe594f-7ed6-48bd-b6e2-c51db587325e" providerId="ADAL" clId="{44E08268-C648-4706-BFA0-870082AD8627}" dt="2025-07-16T10:48:31.571" v="1990" actId="478"/>
          <ac:spMkLst>
            <pc:docMk/>
            <pc:sldMk cId="3629399787" sldId="283"/>
            <ac:spMk id="4" creationId="{75F78F14-77ED-6EB8-8F7D-B456E5022A3C}"/>
          </ac:spMkLst>
        </pc:spChg>
        <pc:spChg chg="add mod">
          <ac:chgData name="Aude BRUS" userId="bebe594f-7ed6-48bd-b6e2-c51db587325e" providerId="ADAL" clId="{44E08268-C648-4706-BFA0-870082AD8627}" dt="2025-07-16T10:48:43.517" v="2020" actId="20577"/>
          <ac:spMkLst>
            <pc:docMk/>
            <pc:sldMk cId="3629399787" sldId="283"/>
            <ac:spMk id="5" creationId="{DA9E09F2-0993-9779-1D23-1C0F2A0A6BB3}"/>
          </ac:spMkLst>
        </pc:spChg>
        <pc:spChg chg="add mod">
          <ac:chgData name="Aude BRUS" userId="bebe594f-7ed6-48bd-b6e2-c51db587325e" providerId="ADAL" clId="{44E08268-C648-4706-BFA0-870082AD8627}" dt="2025-07-16T12:06:28.705" v="3236" actId="207"/>
          <ac:spMkLst>
            <pc:docMk/>
            <pc:sldMk cId="3629399787" sldId="283"/>
            <ac:spMk id="6" creationId="{593F64FE-35A3-0CA2-8803-EE34B07855DE}"/>
          </ac:spMkLst>
        </pc:spChg>
      </pc:sldChg>
      <pc:sldChg chg="addSp delSp modSp add mod">
        <pc:chgData name="Aude BRUS" userId="bebe594f-7ed6-48bd-b6e2-c51db587325e" providerId="ADAL" clId="{44E08268-C648-4706-BFA0-870082AD8627}" dt="2025-07-14T20:38:25.971" v="1208" actId="1037"/>
        <pc:sldMkLst>
          <pc:docMk/>
          <pc:sldMk cId="1067433617" sldId="284"/>
        </pc:sldMkLst>
      </pc:sldChg>
      <pc:sldChg chg="addSp delSp modSp add mod">
        <pc:chgData name="Aude BRUS" userId="bebe594f-7ed6-48bd-b6e2-c51db587325e" providerId="ADAL" clId="{44E08268-C648-4706-BFA0-870082AD8627}" dt="2025-07-16T11:31:25.276" v="3047" actId="20577"/>
        <pc:sldMkLst>
          <pc:docMk/>
          <pc:sldMk cId="143291612" sldId="285"/>
        </pc:sldMkLst>
        <pc:spChg chg="mod">
          <ac:chgData name="Aude BRUS" userId="bebe594f-7ed6-48bd-b6e2-c51db587325e" providerId="ADAL" clId="{44E08268-C648-4706-BFA0-870082AD8627}" dt="2025-07-14T19:04:31.211" v="210" actId="20577"/>
          <ac:spMkLst>
            <pc:docMk/>
            <pc:sldMk cId="143291612" sldId="285"/>
            <ac:spMk id="2" creationId="{1913FECD-F48A-4E78-E8CA-0A644DEA5065}"/>
          </ac:spMkLst>
        </pc:spChg>
        <pc:spChg chg="mod">
          <ac:chgData name="Aude BRUS" userId="bebe594f-7ed6-48bd-b6e2-c51db587325e" providerId="ADAL" clId="{44E08268-C648-4706-BFA0-870082AD8627}" dt="2025-07-16T11:31:25.276" v="3047" actId="20577"/>
          <ac:spMkLst>
            <pc:docMk/>
            <pc:sldMk cId="143291612" sldId="285"/>
            <ac:spMk id="6" creationId="{276ECD4B-9099-7D94-CF48-D1DC3A2DB402}"/>
          </ac:spMkLst>
        </pc:spChg>
        <pc:spChg chg="mod">
          <ac:chgData name="Aude BRUS" userId="bebe594f-7ed6-48bd-b6e2-c51db587325e" providerId="ADAL" clId="{44E08268-C648-4706-BFA0-870082AD8627}" dt="2025-07-16T10:32:47.946" v="1508"/>
          <ac:spMkLst>
            <pc:docMk/>
            <pc:sldMk cId="143291612" sldId="285"/>
            <ac:spMk id="11" creationId="{80989871-694C-FC58-2080-FE03767986FD}"/>
          </ac:spMkLst>
        </pc:spChg>
        <pc:picChg chg="add mod">
          <ac:chgData name="Aude BRUS" userId="bebe594f-7ed6-48bd-b6e2-c51db587325e" providerId="ADAL" clId="{44E08268-C648-4706-BFA0-870082AD8627}" dt="2025-07-14T20:38:36.040" v="1210"/>
          <ac:picMkLst>
            <pc:docMk/>
            <pc:sldMk cId="143291612" sldId="285"/>
            <ac:picMk id="10" creationId="{37C6869E-3921-A1E5-8E6C-B8A672DCA441}"/>
          </ac:picMkLst>
        </pc:picChg>
      </pc:sldChg>
      <pc:sldChg chg="addSp delSp modSp add mod">
        <pc:chgData name="Aude BRUS" userId="bebe594f-7ed6-48bd-b6e2-c51db587325e" providerId="ADAL" clId="{44E08268-C648-4706-BFA0-870082AD8627}" dt="2025-07-16T14:24:16.401" v="5044" actId="20577"/>
        <pc:sldMkLst>
          <pc:docMk/>
          <pc:sldMk cId="1047994425" sldId="286"/>
        </pc:sldMkLst>
        <pc:spChg chg="mod">
          <ac:chgData name="Aude BRUS" userId="bebe594f-7ed6-48bd-b6e2-c51db587325e" providerId="ADAL" clId="{44E08268-C648-4706-BFA0-870082AD8627}" dt="2025-07-16T14:24:16.401" v="5044" actId="20577"/>
          <ac:spMkLst>
            <pc:docMk/>
            <pc:sldMk cId="1047994425" sldId="286"/>
            <ac:spMk id="2" creationId="{64C42D76-808F-6D8C-3A45-159A8BE27FE8}"/>
          </ac:spMkLst>
        </pc:spChg>
        <pc:spChg chg="add mod">
          <ac:chgData name="Aude BRUS" userId="bebe594f-7ed6-48bd-b6e2-c51db587325e" providerId="ADAL" clId="{44E08268-C648-4706-BFA0-870082AD8627}" dt="2025-07-16T10:57:30.294" v="2168" actId="20577"/>
          <ac:spMkLst>
            <pc:docMk/>
            <pc:sldMk cId="1047994425" sldId="286"/>
            <ac:spMk id="3" creationId="{2AE652EA-7412-D65B-EA03-E7F4138C9A10}"/>
          </ac:spMkLst>
        </pc:spChg>
        <pc:spChg chg="add mod">
          <ac:chgData name="Aude BRUS" userId="bebe594f-7ed6-48bd-b6e2-c51db587325e" providerId="ADAL" clId="{44E08268-C648-4706-BFA0-870082AD8627}" dt="2025-07-16T10:35:38.264" v="1562" actId="179"/>
          <ac:spMkLst>
            <pc:docMk/>
            <pc:sldMk cId="1047994425" sldId="286"/>
            <ac:spMk id="7" creationId="{DF7B91F8-7CC4-FBD8-8AA9-8C702269D722}"/>
          </ac:spMkLst>
        </pc:spChg>
        <pc:spChg chg="add mod">
          <ac:chgData name="Aude BRUS" userId="bebe594f-7ed6-48bd-b6e2-c51db587325e" providerId="ADAL" clId="{44E08268-C648-4706-BFA0-870082AD8627}" dt="2025-07-14T19:30:17.756" v="506" actId="21"/>
          <ac:spMkLst>
            <pc:docMk/>
            <pc:sldMk cId="1047994425" sldId="286"/>
            <ac:spMk id="10" creationId="{03F10897-7796-294A-8FD5-8B1F04F5D9B1}"/>
          </ac:spMkLst>
        </pc:spChg>
        <pc:picChg chg="add mod">
          <ac:chgData name="Aude BRUS" userId="bebe594f-7ed6-48bd-b6e2-c51db587325e" providerId="ADAL" clId="{44E08268-C648-4706-BFA0-870082AD8627}" dt="2025-07-15T08:48:26.503" v="1364" actId="1036"/>
          <ac:picMkLst>
            <pc:docMk/>
            <pc:sldMk cId="1047994425" sldId="286"/>
            <ac:picMk id="16" creationId="{128A369B-BDEC-44FE-7CD0-0B328E5B2699}"/>
          </ac:picMkLst>
        </pc:picChg>
        <pc:picChg chg="add mod">
          <ac:chgData name="Aude BRUS" userId="bebe594f-7ed6-48bd-b6e2-c51db587325e" providerId="ADAL" clId="{44E08268-C648-4706-BFA0-870082AD8627}" dt="2025-07-14T20:38:41.680" v="1212"/>
          <ac:picMkLst>
            <pc:docMk/>
            <pc:sldMk cId="1047994425" sldId="286"/>
            <ac:picMk id="18" creationId="{65F054F6-7A3B-28F5-C730-D5E4631FF351}"/>
          </ac:picMkLst>
        </pc:picChg>
      </pc:sldChg>
      <pc:sldChg chg="addSp delSp modSp add mod ord modAnim modNotesTx">
        <pc:chgData name="Aude BRUS" userId="bebe594f-7ed6-48bd-b6e2-c51db587325e" providerId="ADAL" clId="{44E08268-C648-4706-BFA0-870082AD8627}" dt="2025-07-16T14:23:59.281" v="5010" actId="14100"/>
        <pc:sldMkLst>
          <pc:docMk/>
          <pc:sldMk cId="1283076930" sldId="287"/>
        </pc:sldMkLst>
        <pc:spChg chg="mod">
          <ac:chgData name="Aude BRUS" userId="bebe594f-7ed6-48bd-b6e2-c51db587325e" providerId="ADAL" clId="{44E08268-C648-4706-BFA0-870082AD8627}" dt="2025-07-16T14:23:59.281" v="5010" actId="14100"/>
          <ac:spMkLst>
            <pc:docMk/>
            <pc:sldMk cId="1283076930" sldId="287"/>
            <ac:spMk id="2" creationId="{26605FE1-9CB3-2B33-1BE0-9054813A40EA}"/>
          </ac:spMkLst>
        </pc:spChg>
        <pc:spChg chg="add del mod">
          <ac:chgData name="Aude BRUS" userId="bebe594f-7ed6-48bd-b6e2-c51db587325e" providerId="ADAL" clId="{44E08268-C648-4706-BFA0-870082AD8627}" dt="2025-07-16T11:24:07.777" v="2712" actId="478"/>
          <ac:spMkLst>
            <pc:docMk/>
            <pc:sldMk cId="1283076930" sldId="287"/>
            <ac:spMk id="4" creationId="{D0B41124-9034-4C58-401C-41D224DC6316}"/>
          </ac:spMkLst>
        </pc:spChg>
        <pc:spChg chg="add del mod">
          <ac:chgData name="Aude BRUS" userId="bebe594f-7ed6-48bd-b6e2-c51db587325e" providerId="ADAL" clId="{44E08268-C648-4706-BFA0-870082AD8627}" dt="2025-07-16T11:24:12.222" v="2714" actId="478"/>
          <ac:spMkLst>
            <pc:docMk/>
            <pc:sldMk cId="1283076930" sldId="287"/>
            <ac:spMk id="6" creationId="{1888C182-6962-4439-1177-267ECDAE3337}"/>
          </ac:spMkLst>
        </pc:spChg>
        <pc:spChg chg="add del mod">
          <ac:chgData name="Aude BRUS" userId="bebe594f-7ed6-48bd-b6e2-c51db587325e" providerId="ADAL" clId="{44E08268-C648-4706-BFA0-870082AD8627}" dt="2025-07-16T11:24:10.489" v="2713" actId="478"/>
          <ac:spMkLst>
            <pc:docMk/>
            <pc:sldMk cId="1283076930" sldId="287"/>
            <ac:spMk id="7" creationId="{B79548DC-52E4-5D31-2B64-5ED957CBEA73}"/>
          </ac:spMkLst>
        </pc:spChg>
        <pc:spChg chg="add mod ord">
          <ac:chgData name="Aude BRUS" userId="bebe594f-7ed6-48bd-b6e2-c51db587325e" providerId="ADAL" clId="{44E08268-C648-4706-BFA0-870082AD8627}" dt="2025-07-16T11:26:29.787" v="2762" actId="170"/>
          <ac:spMkLst>
            <pc:docMk/>
            <pc:sldMk cId="1283076930" sldId="287"/>
            <ac:spMk id="10" creationId="{D4FA1082-CF2A-355E-6129-819C2EBA3B73}"/>
          </ac:spMkLst>
        </pc:spChg>
        <pc:spChg chg="mod">
          <ac:chgData name="Aude BRUS" userId="bebe594f-7ed6-48bd-b6e2-c51db587325e" providerId="ADAL" clId="{44E08268-C648-4706-BFA0-870082AD8627}" dt="2025-07-16T11:25:42.776" v="2718" actId="164"/>
          <ac:spMkLst>
            <pc:docMk/>
            <pc:sldMk cId="1283076930" sldId="287"/>
            <ac:spMk id="16" creationId="{D5D2DE58-ED70-1439-A4C3-CDA08CD7C61F}"/>
          </ac:spMkLst>
        </pc:spChg>
        <pc:spChg chg="mod">
          <ac:chgData name="Aude BRUS" userId="bebe594f-7ed6-48bd-b6e2-c51db587325e" providerId="ADAL" clId="{44E08268-C648-4706-BFA0-870082AD8627}" dt="2025-07-16T11:25:25.352" v="2717" actId="164"/>
          <ac:spMkLst>
            <pc:docMk/>
            <pc:sldMk cId="1283076930" sldId="287"/>
            <ac:spMk id="17" creationId="{1124B2CC-EE5C-4767-4B74-995046AA608C}"/>
          </ac:spMkLst>
        </pc:spChg>
        <pc:spChg chg="mod topLvl">
          <ac:chgData name="Aude BRUS" userId="bebe594f-7ed6-48bd-b6e2-c51db587325e" providerId="ADAL" clId="{44E08268-C648-4706-BFA0-870082AD8627}" dt="2025-07-16T11:25:25.352" v="2717" actId="164"/>
          <ac:spMkLst>
            <pc:docMk/>
            <pc:sldMk cId="1283076930" sldId="287"/>
            <ac:spMk id="18" creationId="{ABDD1AB7-AD32-3BE9-49FD-505076DE4515}"/>
          </ac:spMkLst>
        </pc:spChg>
        <pc:spChg chg="mod">
          <ac:chgData name="Aude BRUS" userId="bebe594f-7ed6-48bd-b6e2-c51db587325e" providerId="ADAL" clId="{44E08268-C648-4706-BFA0-870082AD8627}" dt="2025-07-16T11:25:25.352" v="2717" actId="164"/>
          <ac:spMkLst>
            <pc:docMk/>
            <pc:sldMk cId="1283076930" sldId="287"/>
            <ac:spMk id="19" creationId="{ADA0ECBC-F1EE-2E5E-BF2C-F720F1A1A03E}"/>
          </ac:spMkLst>
        </pc:spChg>
        <pc:spChg chg="mod">
          <ac:chgData name="Aude BRUS" userId="bebe594f-7ed6-48bd-b6e2-c51db587325e" providerId="ADAL" clId="{44E08268-C648-4706-BFA0-870082AD8627}" dt="2025-07-16T11:25:25.352" v="2717" actId="164"/>
          <ac:spMkLst>
            <pc:docMk/>
            <pc:sldMk cId="1283076930" sldId="287"/>
            <ac:spMk id="20" creationId="{B10260E5-BFAC-F224-CDE1-D6F0E4B4BE9C}"/>
          </ac:spMkLst>
        </pc:spChg>
        <pc:spChg chg="mod">
          <ac:chgData name="Aude BRUS" userId="bebe594f-7ed6-48bd-b6e2-c51db587325e" providerId="ADAL" clId="{44E08268-C648-4706-BFA0-870082AD8627}" dt="2025-07-16T11:25:25.352" v="2717" actId="164"/>
          <ac:spMkLst>
            <pc:docMk/>
            <pc:sldMk cId="1283076930" sldId="287"/>
            <ac:spMk id="21" creationId="{62FDF56C-F8D6-B1B9-4488-DEEA8BEC81CA}"/>
          </ac:spMkLst>
        </pc:spChg>
        <pc:spChg chg="mod topLvl">
          <ac:chgData name="Aude BRUS" userId="bebe594f-7ed6-48bd-b6e2-c51db587325e" providerId="ADAL" clId="{44E08268-C648-4706-BFA0-870082AD8627}" dt="2025-07-16T11:25:25.352" v="2717" actId="164"/>
          <ac:spMkLst>
            <pc:docMk/>
            <pc:sldMk cId="1283076930" sldId="287"/>
            <ac:spMk id="24" creationId="{64702209-8F97-CCCD-019D-26CD470FFDF1}"/>
          </ac:spMkLst>
        </pc:spChg>
        <pc:spChg chg="mod topLvl">
          <ac:chgData name="Aude BRUS" userId="bebe594f-7ed6-48bd-b6e2-c51db587325e" providerId="ADAL" clId="{44E08268-C648-4706-BFA0-870082AD8627}" dt="2025-07-16T11:25:25.352" v="2717" actId="164"/>
          <ac:spMkLst>
            <pc:docMk/>
            <pc:sldMk cId="1283076930" sldId="287"/>
            <ac:spMk id="26" creationId="{99528BCD-4408-1929-885B-A1F52959C53B}"/>
          </ac:spMkLst>
        </pc:spChg>
        <pc:spChg chg="mod topLvl">
          <ac:chgData name="Aude BRUS" userId="bebe594f-7ed6-48bd-b6e2-c51db587325e" providerId="ADAL" clId="{44E08268-C648-4706-BFA0-870082AD8627}" dt="2025-07-16T11:25:25.352" v="2717" actId="164"/>
          <ac:spMkLst>
            <pc:docMk/>
            <pc:sldMk cId="1283076930" sldId="287"/>
            <ac:spMk id="27" creationId="{E461B015-5A03-601B-4812-5FF7E8CA53EF}"/>
          </ac:spMkLst>
        </pc:spChg>
        <pc:spChg chg="mod">
          <ac:chgData name="Aude BRUS" userId="bebe594f-7ed6-48bd-b6e2-c51db587325e" providerId="ADAL" clId="{44E08268-C648-4706-BFA0-870082AD8627}" dt="2025-07-16T11:25:25.352" v="2717" actId="164"/>
          <ac:spMkLst>
            <pc:docMk/>
            <pc:sldMk cId="1283076930" sldId="287"/>
            <ac:spMk id="28" creationId="{457A3CD9-BCC7-5B19-6050-A197A602B891}"/>
          </ac:spMkLst>
        </pc:spChg>
        <pc:spChg chg="mod">
          <ac:chgData name="Aude BRUS" userId="bebe594f-7ed6-48bd-b6e2-c51db587325e" providerId="ADAL" clId="{44E08268-C648-4706-BFA0-870082AD8627}" dt="2025-07-16T11:25:25.352" v="2717" actId="164"/>
          <ac:spMkLst>
            <pc:docMk/>
            <pc:sldMk cId="1283076930" sldId="287"/>
            <ac:spMk id="29" creationId="{FE4FFE41-B4DA-5896-0336-290014B48A7F}"/>
          </ac:spMkLst>
        </pc:spChg>
        <pc:spChg chg="mod">
          <ac:chgData name="Aude BRUS" userId="bebe594f-7ed6-48bd-b6e2-c51db587325e" providerId="ADAL" clId="{44E08268-C648-4706-BFA0-870082AD8627}" dt="2025-07-14T20:08:02.923" v="781"/>
          <ac:spMkLst>
            <pc:docMk/>
            <pc:sldMk cId="1283076930" sldId="287"/>
            <ac:spMk id="30" creationId="{EFF5F994-F100-FECB-9908-DADA18EA17FD}"/>
          </ac:spMkLst>
        </pc:spChg>
        <pc:spChg chg="mod topLvl">
          <ac:chgData name="Aude BRUS" userId="bebe594f-7ed6-48bd-b6e2-c51db587325e" providerId="ADAL" clId="{44E08268-C648-4706-BFA0-870082AD8627}" dt="2025-07-16T11:25:10.735" v="2716" actId="165"/>
          <ac:spMkLst>
            <pc:docMk/>
            <pc:sldMk cId="1283076930" sldId="287"/>
            <ac:spMk id="31" creationId="{73BE0BE7-4B0B-6ECD-C22B-57ADB2C99D52}"/>
          </ac:spMkLst>
        </pc:spChg>
        <pc:spChg chg="mod">
          <ac:chgData name="Aude BRUS" userId="bebe594f-7ed6-48bd-b6e2-c51db587325e" providerId="ADAL" clId="{44E08268-C648-4706-BFA0-870082AD8627}" dt="2025-07-16T11:25:42.776" v="2718" actId="164"/>
          <ac:spMkLst>
            <pc:docMk/>
            <pc:sldMk cId="1283076930" sldId="287"/>
            <ac:spMk id="33" creationId="{861DAFEC-C701-96C6-FEBC-FCC3F06D753A}"/>
          </ac:spMkLst>
        </pc:spChg>
        <pc:spChg chg="mod">
          <ac:chgData name="Aude BRUS" userId="bebe594f-7ed6-48bd-b6e2-c51db587325e" providerId="ADAL" clId="{44E08268-C648-4706-BFA0-870082AD8627}" dt="2025-07-16T11:25:42.776" v="2718" actId="164"/>
          <ac:spMkLst>
            <pc:docMk/>
            <pc:sldMk cId="1283076930" sldId="287"/>
            <ac:spMk id="34" creationId="{8FFB9FAE-4EED-61AA-C929-D1AF7989C9B0}"/>
          </ac:spMkLst>
        </pc:spChg>
        <pc:spChg chg="mod topLvl">
          <ac:chgData name="Aude BRUS" userId="bebe594f-7ed6-48bd-b6e2-c51db587325e" providerId="ADAL" clId="{44E08268-C648-4706-BFA0-870082AD8627}" dt="2025-07-16T11:25:42.776" v="2718" actId="164"/>
          <ac:spMkLst>
            <pc:docMk/>
            <pc:sldMk cId="1283076930" sldId="287"/>
            <ac:spMk id="36" creationId="{34922B0D-52B2-FDF1-C917-9663CC8A6979}"/>
          </ac:spMkLst>
        </pc:spChg>
        <pc:spChg chg="mod topLvl">
          <ac:chgData name="Aude BRUS" userId="bebe594f-7ed6-48bd-b6e2-c51db587325e" providerId="ADAL" clId="{44E08268-C648-4706-BFA0-870082AD8627}" dt="2025-07-16T11:25:42.776" v="2718" actId="164"/>
          <ac:spMkLst>
            <pc:docMk/>
            <pc:sldMk cId="1283076930" sldId="287"/>
            <ac:spMk id="37" creationId="{F9BFE94D-8FD2-9CF4-2E60-360945AB60A6}"/>
          </ac:spMkLst>
        </pc:spChg>
        <pc:spChg chg="mod">
          <ac:chgData name="Aude BRUS" userId="bebe594f-7ed6-48bd-b6e2-c51db587325e" providerId="ADAL" clId="{44E08268-C648-4706-BFA0-870082AD8627}" dt="2025-07-16T11:25:42.776" v="2718" actId="164"/>
          <ac:spMkLst>
            <pc:docMk/>
            <pc:sldMk cId="1283076930" sldId="287"/>
            <ac:spMk id="39" creationId="{5152DA07-2ADC-5C13-89C5-95643DB48989}"/>
          </ac:spMkLst>
        </pc:spChg>
        <pc:spChg chg="mod topLvl">
          <ac:chgData name="Aude BRUS" userId="bebe594f-7ed6-48bd-b6e2-c51db587325e" providerId="ADAL" clId="{44E08268-C648-4706-BFA0-870082AD8627}" dt="2025-07-16T11:25:42.776" v="2718" actId="164"/>
          <ac:spMkLst>
            <pc:docMk/>
            <pc:sldMk cId="1283076930" sldId="287"/>
            <ac:spMk id="40" creationId="{93FA8C2E-8773-94F9-932F-CD480486D5EC}"/>
          </ac:spMkLst>
        </pc:spChg>
        <pc:spChg chg="mod topLvl">
          <ac:chgData name="Aude BRUS" userId="bebe594f-7ed6-48bd-b6e2-c51db587325e" providerId="ADAL" clId="{44E08268-C648-4706-BFA0-870082AD8627}" dt="2025-07-16T11:25:10.735" v="2716" actId="165"/>
          <ac:spMkLst>
            <pc:docMk/>
            <pc:sldMk cId="1283076930" sldId="287"/>
            <ac:spMk id="42" creationId="{6E8EA4F3-9ECC-9145-E797-AF6834FCF237}"/>
          </ac:spMkLst>
        </pc:spChg>
        <pc:spChg chg="mod">
          <ac:chgData name="Aude BRUS" userId="bebe594f-7ed6-48bd-b6e2-c51db587325e" providerId="ADAL" clId="{44E08268-C648-4706-BFA0-870082AD8627}" dt="2025-07-16T11:25:42.776" v="2718" actId="164"/>
          <ac:spMkLst>
            <pc:docMk/>
            <pc:sldMk cId="1283076930" sldId="287"/>
            <ac:spMk id="43" creationId="{9C259D8E-9DDA-6ADE-98DF-A14C03B1E1A3}"/>
          </ac:spMkLst>
        </pc:spChg>
        <pc:spChg chg="mod topLvl">
          <ac:chgData name="Aude BRUS" userId="bebe594f-7ed6-48bd-b6e2-c51db587325e" providerId="ADAL" clId="{44E08268-C648-4706-BFA0-870082AD8627}" dt="2025-07-16T11:25:42.776" v="2718" actId="164"/>
          <ac:spMkLst>
            <pc:docMk/>
            <pc:sldMk cId="1283076930" sldId="287"/>
            <ac:spMk id="45" creationId="{FA6B1B67-7F6B-28B8-AB5A-0B71660CAA5C}"/>
          </ac:spMkLst>
        </pc:spChg>
        <pc:spChg chg="mod">
          <ac:chgData name="Aude BRUS" userId="bebe594f-7ed6-48bd-b6e2-c51db587325e" providerId="ADAL" clId="{44E08268-C648-4706-BFA0-870082AD8627}" dt="2025-07-16T11:25:42.776" v="2718" actId="164"/>
          <ac:spMkLst>
            <pc:docMk/>
            <pc:sldMk cId="1283076930" sldId="287"/>
            <ac:spMk id="46" creationId="{B1F80159-FB2F-F92D-73D3-1A7FFAD8C0D6}"/>
          </ac:spMkLst>
        </pc:spChg>
        <pc:picChg chg="add mod">
          <ac:chgData name="Aude BRUS" userId="bebe594f-7ed6-48bd-b6e2-c51db587325e" providerId="ADAL" clId="{44E08268-C648-4706-BFA0-870082AD8627}" dt="2025-07-14T20:39:12.687" v="1222"/>
          <ac:picMkLst>
            <pc:docMk/>
            <pc:sldMk cId="1283076930" sldId="287"/>
            <ac:picMk id="1069" creationId="{9BFC9D10-AFC2-FFE4-6C6D-FF50D70EF659}"/>
          </ac:picMkLst>
        </pc:picChg>
      </pc:sldChg>
      <pc:sldChg chg="addSp delSp modSp new mod">
        <pc:chgData name="Aude BRUS" userId="bebe594f-7ed6-48bd-b6e2-c51db587325e" providerId="ADAL" clId="{44E08268-C648-4706-BFA0-870082AD8627}" dt="2025-07-16T10:49:05.339" v="2061" actId="20577"/>
        <pc:sldMkLst>
          <pc:docMk/>
          <pc:sldMk cId="4291231865" sldId="288"/>
        </pc:sldMkLst>
        <pc:spChg chg="del mod">
          <ac:chgData name="Aude BRUS" userId="bebe594f-7ed6-48bd-b6e2-c51db587325e" providerId="ADAL" clId="{44E08268-C648-4706-BFA0-870082AD8627}" dt="2025-07-16T10:48:52.813" v="2021" actId="478"/>
          <ac:spMkLst>
            <pc:docMk/>
            <pc:sldMk cId="4291231865" sldId="288"/>
            <ac:spMk id="2" creationId="{8E3F6441-75A6-6B1A-B859-5B03AC0EE32C}"/>
          </ac:spMkLst>
        </pc:spChg>
        <pc:spChg chg="add del mod">
          <ac:chgData name="Aude BRUS" userId="bebe594f-7ed6-48bd-b6e2-c51db587325e" providerId="ADAL" clId="{44E08268-C648-4706-BFA0-870082AD8627}" dt="2025-07-16T10:48:54.058" v="2022" actId="478"/>
          <ac:spMkLst>
            <pc:docMk/>
            <pc:sldMk cId="4291231865" sldId="288"/>
            <ac:spMk id="4" creationId="{EADA8BE2-3907-2DAE-2ACB-BBA751DE032C}"/>
          </ac:spMkLst>
        </pc:spChg>
        <pc:spChg chg="add mod">
          <ac:chgData name="Aude BRUS" userId="bebe594f-7ed6-48bd-b6e2-c51db587325e" providerId="ADAL" clId="{44E08268-C648-4706-BFA0-870082AD8627}" dt="2025-07-16T10:49:05.339" v="2061" actId="20577"/>
          <ac:spMkLst>
            <pc:docMk/>
            <pc:sldMk cId="4291231865" sldId="288"/>
            <ac:spMk id="5" creationId="{9B9575AC-25A2-6A1B-2928-906A8ADCC2EF}"/>
          </ac:spMkLst>
        </pc:spChg>
        <pc:spChg chg="add mod">
          <ac:chgData name="Aude BRUS" userId="bebe594f-7ed6-48bd-b6e2-c51db587325e" providerId="ADAL" clId="{44E08268-C648-4706-BFA0-870082AD8627}" dt="2025-07-16T10:48:59.589" v="2042" actId="20577"/>
          <ac:spMkLst>
            <pc:docMk/>
            <pc:sldMk cId="4291231865" sldId="288"/>
            <ac:spMk id="6" creationId="{FC18275B-3E3A-ACB9-B567-58D122D9F19E}"/>
          </ac:spMkLst>
        </pc:spChg>
      </pc:sldChg>
      <pc:sldChg chg="addSp delSp modSp new mod">
        <pc:chgData name="Aude BRUS" userId="bebe594f-7ed6-48bd-b6e2-c51db587325e" providerId="ADAL" clId="{44E08268-C648-4706-BFA0-870082AD8627}" dt="2025-07-16T10:49:39.714" v="2096" actId="20577"/>
        <pc:sldMkLst>
          <pc:docMk/>
          <pc:sldMk cId="1262741092" sldId="289"/>
        </pc:sldMkLst>
        <pc:spChg chg="del mod">
          <ac:chgData name="Aude BRUS" userId="bebe594f-7ed6-48bd-b6e2-c51db587325e" providerId="ADAL" clId="{44E08268-C648-4706-BFA0-870082AD8627}" dt="2025-07-16T10:49:25.986" v="2062" actId="478"/>
          <ac:spMkLst>
            <pc:docMk/>
            <pc:sldMk cId="1262741092" sldId="289"/>
            <ac:spMk id="2" creationId="{6B67115C-34B8-EBE2-0461-F7B2A07B1791}"/>
          </ac:spMkLst>
        </pc:spChg>
        <pc:spChg chg="add del mod">
          <ac:chgData name="Aude BRUS" userId="bebe594f-7ed6-48bd-b6e2-c51db587325e" providerId="ADAL" clId="{44E08268-C648-4706-BFA0-870082AD8627}" dt="2025-07-16T10:49:27.443" v="2063" actId="478"/>
          <ac:spMkLst>
            <pc:docMk/>
            <pc:sldMk cId="1262741092" sldId="289"/>
            <ac:spMk id="4" creationId="{B16AE0BE-CCAB-0D98-CA92-7C3B1CD5424B}"/>
          </ac:spMkLst>
        </pc:spChg>
        <pc:spChg chg="add mod">
          <ac:chgData name="Aude BRUS" userId="bebe594f-7ed6-48bd-b6e2-c51db587325e" providerId="ADAL" clId="{44E08268-C648-4706-BFA0-870082AD8627}" dt="2025-07-16T10:49:39.714" v="2096" actId="20577"/>
          <ac:spMkLst>
            <pc:docMk/>
            <pc:sldMk cId="1262741092" sldId="289"/>
            <ac:spMk id="5" creationId="{18792F6A-CEEC-0064-B2AB-15391A293571}"/>
          </ac:spMkLst>
        </pc:spChg>
        <pc:spChg chg="add mod">
          <ac:chgData name="Aude BRUS" userId="bebe594f-7ed6-48bd-b6e2-c51db587325e" providerId="ADAL" clId="{44E08268-C648-4706-BFA0-870082AD8627}" dt="2025-07-16T10:49:34.481" v="2078" actId="20577"/>
          <ac:spMkLst>
            <pc:docMk/>
            <pc:sldMk cId="1262741092" sldId="289"/>
            <ac:spMk id="6" creationId="{C6444402-1DB6-A36A-E7D4-EF445274F4A3}"/>
          </ac:spMkLst>
        </pc:spChg>
      </pc:sldChg>
      <pc:sldChg chg="new del">
        <pc:chgData name="Aude BRUS" userId="bebe594f-7ed6-48bd-b6e2-c51db587325e" providerId="ADAL" clId="{44E08268-C648-4706-BFA0-870082AD8627}" dt="2025-07-14T19:05:28.209" v="283" actId="680"/>
        <pc:sldMkLst>
          <pc:docMk/>
          <pc:sldMk cId="3301111690" sldId="289"/>
        </pc:sldMkLst>
      </pc:sldChg>
      <pc:sldChg chg="addSp delSp modSp add mod">
        <pc:chgData name="Aude BRUS" userId="bebe594f-7ed6-48bd-b6e2-c51db587325e" providerId="ADAL" clId="{44E08268-C648-4706-BFA0-870082AD8627}" dt="2025-07-17T07:24:34.948" v="9976" actId="5793"/>
        <pc:sldMkLst>
          <pc:docMk/>
          <pc:sldMk cId="476502940" sldId="290"/>
        </pc:sldMkLst>
        <pc:spChg chg="mod">
          <ac:chgData name="Aude BRUS" userId="bebe594f-7ed6-48bd-b6e2-c51db587325e" providerId="ADAL" clId="{44E08268-C648-4706-BFA0-870082AD8627}" dt="2025-07-16T15:53:48.639" v="9819" actId="1035"/>
          <ac:spMkLst>
            <pc:docMk/>
            <pc:sldMk cId="476502940" sldId="290"/>
            <ac:spMk id="2" creationId="{2601EE2C-5511-19AF-E3F5-8D8AB7D87757}"/>
          </ac:spMkLst>
        </pc:spChg>
        <pc:spChg chg="add mod">
          <ac:chgData name="Aude BRUS" userId="bebe594f-7ed6-48bd-b6e2-c51db587325e" providerId="ADAL" clId="{44E08268-C648-4706-BFA0-870082AD8627}" dt="2025-07-17T07:23:50.513" v="9969" actId="20577"/>
          <ac:spMkLst>
            <pc:docMk/>
            <pc:sldMk cId="476502940" sldId="290"/>
            <ac:spMk id="3" creationId="{CDC44870-0830-58B4-5D7A-F339227ADCF1}"/>
          </ac:spMkLst>
        </pc:spChg>
        <pc:spChg chg="add del mod">
          <ac:chgData name="Aude BRUS" userId="bebe594f-7ed6-48bd-b6e2-c51db587325e" providerId="ADAL" clId="{44E08268-C648-4706-BFA0-870082AD8627}" dt="2025-07-16T15:40:17.034" v="9488" actId="478"/>
          <ac:spMkLst>
            <pc:docMk/>
            <pc:sldMk cId="476502940" sldId="290"/>
            <ac:spMk id="5" creationId="{7CDD7D8E-A552-8798-E4E7-75A95AFAFD21}"/>
          </ac:spMkLst>
        </pc:spChg>
        <pc:spChg chg="add del mod">
          <ac:chgData name="Aude BRUS" userId="bebe594f-7ed6-48bd-b6e2-c51db587325e" providerId="ADAL" clId="{44E08268-C648-4706-BFA0-870082AD8627}" dt="2025-07-16T15:40:13.801" v="9487" actId="478"/>
          <ac:spMkLst>
            <pc:docMk/>
            <pc:sldMk cId="476502940" sldId="290"/>
            <ac:spMk id="7" creationId="{0E3E561C-8D20-8696-AC75-105A164B300C}"/>
          </ac:spMkLst>
        </pc:spChg>
        <pc:spChg chg="add mod">
          <ac:chgData name="Aude BRUS" userId="bebe594f-7ed6-48bd-b6e2-c51db587325e" providerId="ADAL" clId="{44E08268-C648-4706-BFA0-870082AD8627}" dt="2025-07-17T07:24:34.948" v="9976" actId="5793"/>
          <ac:spMkLst>
            <pc:docMk/>
            <pc:sldMk cId="476502940" sldId="290"/>
            <ac:spMk id="8" creationId="{727DA18F-F840-C6A4-56CA-7890F38DB027}"/>
          </ac:spMkLst>
        </pc:spChg>
        <pc:picChg chg="add mod">
          <ac:chgData name="Aude BRUS" userId="bebe594f-7ed6-48bd-b6e2-c51db587325e" providerId="ADAL" clId="{44E08268-C648-4706-BFA0-870082AD8627}" dt="2025-07-16T15:53:45.217" v="9813" actId="554"/>
          <ac:picMkLst>
            <pc:docMk/>
            <pc:sldMk cId="476502940" sldId="290"/>
            <ac:picMk id="11" creationId="{6A16D28A-2008-B02D-C5C1-26F5B0097F56}"/>
          </ac:picMkLst>
        </pc:picChg>
      </pc:sldChg>
      <pc:sldChg chg="addSp delSp modSp add del mod ord modNotesTx">
        <pc:chgData name="Aude BRUS" userId="bebe594f-7ed6-48bd-b6e2-c51db587325e" providerId="ADAL" clId="{44E08268-C648-4706-BFA0-870082AD8627}" dt="2025-07-16T10:46:52.704" v="1988" actId="47"/>
        <pc:sldMkLst>
          <pc:docMk/>
          <pc:sldMk cId="239275497" sldId="291"/>
        </pc:sldMkLst>
        <pc:spChg chg="del mod">
          <ac:chgData name="Aude BRUS" userId="bebe594f-7ed6-48bd-b6e2-c51db587325e" providerId="ADAL" clId="{44E08268-C648-4706-BFA0-870082AD8627}" dt="2025-07-16T10:42:15.165" v="1801" actId="478"/>
          <ac:spMkLst>
            <pc:docMk/>
            <pc:sldMk cId="239275497" sldId="291"/>
            <ac:spMk id="4" creationId="{00000000-0000-0000-0000-000000000000}"/>
          </ac:spMkLst>
        </pc:spChg>
        <pc:spChg chg="mod">
          <ac:chgData name="Aude BRUS" userId="bebe594f-7ed6-48bd-b6e2-c51db587325e" providerId="ADAL" clId="{44E08268-C648-4706-BFA0-870082AD8627}" dt="2025-07-16T10:42:32.852" v="1806" actId="21"/>
          <ac:spMkLst>
            <pc:docMk/>
            <pc:sldMk cId="239275497" sldId="291"/>
            <ac:spMk id="8" creationId="{CDE68705-A2DB-A044-938E-F942A59E1BC6}"/>
          </ac:spMkLst>
        </pc:spChg>
        <pc:spChg chg="add del mod">
          <ac:chgData name="Aude BRUS" userId="bebe594f-7ed6-48bd-b6e2-c51db587325e" providerId="ADAL" clId="{44E08268-C648-4706-BFA0-870082AD8627}" dt="2025-07-16T10:45:23.819" v="1894" actId="21"/>
          <ac:spMkLst>
            <pc:docMk/>
            <pc:sldMk cId="239275497" sldId="291"/>
            <ac:spMk id="9" creationId="{14B7EA5B-545F-8C22-752C-6D18EB573405}"/>
          </ac:spMkLst>
        </pc:spChg>
        <pc:picChg chg="add del mod ord">
          <ac:chgData name="Aude BRUS" userId="bebe594f-7ed6-48bd-b6e2-c51db587325e" providerId="ADAL" clId="{44E08268-C648-4706-BFA0-870082AD8627}" dt="2025-07-16T10:45:23.819" v="1894" actId="21"/>
          <ac:picMkLst>
            <pc:docMk/>
            <pc:sldMk cId="239275497" sldId="291"/>
            <ac:picMk id="6" creationId="{9B00A613-A38F-2E8B-CC90-5041A450EB2F}"/>
          </ac:picMkLst>
        </pc:picChg>
      </pc:sldChg>
      <pc:sldChg chg="addSp delSp modSp add del mod">
        <pc:chgData name="Aude BRUS" userId="bebe594f-7ed6-48bd-b6e2-c51db587325e" providerId="ADAL" clId="{44E08268-C648-4706-BFA0-870082AD8627}" dt="2025-07-14T19:37:57.218" v="577" actId="47"/>
        <pc:sldMkLst>
          <pc:docMk/>
          <pc:sldMk cId="1477914205" sldId="292"/>
        </pc:sldMkLst>
      </pc:sldChg>
      <pc:sldChg chg="addSp delSp modSp add mod modNotesTx">
        <pc:chgData name="Aude BRUS" userId="bebe594f-7ed6-48bd-b6e2-c51db587325e" providerId="ADAL" clId="{44E08268-C648-4706-BFA0-870082AD8627}" dt="2025-07-16T14:27:20.475" v="5145" actId="1036"/>
        <pc:sldMkLst>
          <pc:docMk/>
          <pc:sldMk cId="2278957747" sldId="293"/>
        </pc:sldMkLst>
        <pc:spChg chg="del">
          <ac:chgData name="Aude BRUS" userId="bebe594f-7ed6-48bd-b6e2-c51db587325e" providerId="ADAL" clId="{44E08268-C648-4706-BFA0-870082AD8627}" dt="2025-07-16T14:24:46.265" v="5048" actId="478"/>
          <ac:spMkLst>
            <pc:docMk/>
            <pc:sldMk cId="2278957747" sldId="293"/>
            <ac:spMk id="2" creationId="{48285516-A118-CF55-78DB-2335F82770A0}"/>
          </ac:spMkLst>
        </pc:spChg>
        <pc:spChg chg="add mod">
          <ac:chgData name="Aude BRUS" userId="bebe594f-7ed6-48bd-b6e2-c51db587325e" providerId="ADAL" clId="{44E08268-C648-4706-BFA0-870082AD8627}" dt="2025-07-16T14:25:50.214" v="5077" actId="404"/>
          <ac:spMkLst>
            <pc:docMk/>
            <pc:sldMk cId="2278957747" sldId="293"/>
            <ac:spMk id="3" creationId="{44D2C21C-F162-84EC-D83A-FFA36D80A128}"/>
          </ac:spMkLst>
        </pc:spChg>
        <pc:spChg chg="add mod">
          <ac:chgData name="Aude BRUS" userId="bebe594f-7ed6-48bd-b6e2-c51db587325e" providerId="ADAL" clId="{44E08268-C648-4706-BFA0-870082AD8627}" dt="2025-07-16T14:25:50.214" v="5077" actId="404"/>
          <ac:spMkLst>
            <pc:docMk/>
            <pc:sldMk cId="2278957747" sldId="293"/>
            <ac:spMk id="6" creationId="{00000000-0000-0000-0000-000000000000}"/>
          </ac:spMkLst>
        </pc:spChg>
        <pc:spChg chg="add del mod">
          <ac:chgData name="Aude BRUS" userId="bebe594f-7ed6-48bd-b6e2-c51db587325e" providerId="ADAL" clId="{44E08268-C648-4706-BFA0-870082AD8627}" dt="2025-07-16T14:24:47.402" v="5049" actId="478"/>
          <ac:spMkLst>
            <pc:docMk/>
            <pc:sldMk cId="2278957747" sldId="293"/>
            <ac:spMk id="8" creationId="{8D1B4F1A-56DB-EA8D-5290-CF2BB5332467}"/>
          </ac:spMkLst>
        </pc:spChg>
        <pc:spChg chg="add mod">
          <ac:chgData name="Aude BRUS" userId="bebe594f-7ed6-48bd-b6e2-c51db587325e" providerId="ADAL" clId="{44E08268-C648-4706-BFA0-870082AD8627}" dt="2025-07-16T14:24:52.596" v="5050"/>
          <ac:spMkLst>
            <pc:docMk/>
            <pc:sldMk cId="2278957747" sldId="293"/>
            <ac:spMk id="9" creationId="{58C1ACD2-6862-B05E-E2FF-3C7391750E85}"/>
          </ac:spMkLst>
        </pc:spChg>
        <pc:spChg chg="mod">
          <ac:chgData name="Aude BRUS" userId="bebe594f-7ed6-48bd-b6e2-c51db587325e" providerId="ADAL" clId="{44E08268-C648-4706-BFA0-870082AD8627}" dt="2025-07-16T10:40:05.668" v="1732" actId="1076"/>
          <ac:spMkLst>
            <pc:docMk/>
            <pc:sldMk cId="2278957747" sldId="293"/>
            <ac:spMk id="10" creationId="{2072FF67-AEB7-E3EA-DB1D-0FF6055840E9}"/>
          </ac:spMkLst>
        </pc:spChg>
        <pc:picChg chg="add mod">
          <ac:chgData name="Aude BRUS" userId="bebe594f-7ed6-48bd-b6e2-c51db587325e" providerId="ADAL" clId="{44E08268-C648-4706-BFA0-870082AD8627}" dt="2025-07-16T14:27:20.475" v="5145" actId="1036"/>
          <ac:picMkLst>
            <pc:docMk/>
            <pc:sldMk cId="2278957747" sldId="293"/>
            <ac:picMk id="4" creationId="{E67025F5-CA66-A50A-BD63-D72C26F022B4}"/>
          </ac:picMkLst>
        </pc:picChg>
        <pc:picChg chg="add mod">
          <ac:chgData name="Aude BRUS" userId="bebe594f-7ed6-48bd-b6e2-c51db587325e" providerId="ADAL" clId="{44E08268-C648-4706-BFA0-870082AD8627}" dt="2025-07-14T20:39:04.405" v="1219" actId="1035"/>
          <ac:picMkLst>
            <pc:docMk/>
            <pc:sldMk cId="2278957747" sldId="293"/>
            <ac:picMk id="5" creationId="{B97294E3-4EE2-8AF5-5864-5CC66B3E23E1}"/>
          </ac:picMkLst>
        </pc:picChg>
      </pc:sldChg>
      <pc:sldChg chg="addSp delSp modSp add mod">
        <pc:chgData name="Aude BRUS" userId="bebe594f-7ed6-48bd-b6e2-c51db587325e" providerId="ADAL" clId="{44E08268-C648-4706-BFA0-870082AD8627}" dt="2025-07-17T07:08:02.233" v="9886" actId="179"/>
        <pc:sldMkLst>
          <pc:docMk/>
          <pc:sldMk cId="2032382975" sldId="294"/>
        </pc:sldMkLst>
        <pc:spChg chg="del mod">
          <ac:chgData name="Aude BRUS" userId="bebe594f-7ed6-48bd-b6e2-c51db587325e" providerId="ADAL" clId="{44E08268-C648-4706-BFA0-870082AD8627}" dt="2025-07-16T14:24:21.553" v="5045" actId="478"/>
          <ac:spMkLst>
            <pc:docMk/>
            <pc:sldMk cId="2032382975" sldId="294"/>
            <ac:spMk id="2" creationId="{0457158B-0B8B-9E23-A78B-41190240F999}"/>
          </ac:spMkLst>
        </pc:spChg>
        <pc:spChg chg="add mod">
          <ac:chgData name="Aude BRUS" userId="bebe594f-7ed6-48bd-b6e2-c51db587325e" providerId="ADAL" clId="{44E08268-C648-4706-BFA0-870082AD8627}" dt="2025-07-16T14:25:40.120" v="5074" actId="403"/>
          <ac:spMkLst>
            <pc:docMk/>
            <pc:sldMk cId="2032382975" sldId="294"/>
            <ac:spMk id="3" creationId="{C11EF090-9ED8-1F6B-9FBA-9AECCF6FC83D}"/>
          </ac:spMkLst>
        </pc:spChg>
        <pc:spChg chg="add del mod">
          <ac:chgData name="Aude BRUS" userId="bebe594f-7ed6-48bd-b6e2-c51db587325e" providerId="ADAL" clId="{44E08268-C648-4706-BFA0-870082AD8627}" dt="2025-07-16T14:24:23.307" v="5046" actId="478"/>
          <ac:spMkLst>
            <pc:docMk/>
            <pc:sldMk cId="2032382975" sldId="294"/>
            <ac:spMk id="5" creationId="{C21A4D8B-D535-D08D-7EC8-0F555336AB54}"/>
          </ac:spMkLst>
        </pc:spChg>
        <pc:spChg chg="add mod">
          <ac:chgData name="Aude BRUS" userId="bebe594f-7ed6-48bd-b6e2-c51db587325e" providerId="ADAL" clId="{44E08268-C648-4706-BFA0-870082AD8627}" dt="2025-07-16T14:24:23.874" v="5047"/>
          <ac:spMkLst>
            <pc:docMk/>
            <pc:sldMk cId="2032382975" sldId="294"/>
            <ac:spMk id="6" creationId="{7464EE27-7EAD-FFA9-2EED-915435A88DC9}"/>
          </ac:spMkLst>
        </pc:spChg>
        <pc:spChg chg="mod">
          <ac:chgData name="Aude BRUS" userId="bebe594f-7ed6-48bd-b6e2-c51db587325e" providerId="ADAL" clId="{44E08268-C648-4706-BFA0-870082AD8627}" dt="2025-07-17T07:08:02.233" v="9886" actId="179"/>
          <ac:spMkLst>
            <pc:docMk/>
            <pc:sldMk cId="2032382975" sldId="294"/>
            <ac:spMk id="7" creationId="{28C6414C-D44B-EFD4-B814-7FDCFFCD225B}"/>
          </ac:spMkLst>
        </pc:spChg>
        <pc:spChg chg="add del mod">
          <ac:chgData name="Aude BRUS" userId="bebe594f-7ed6-48bd-b6e2-c51db587325e" providerId="ADAL" clId="{44E08268-C648-4706-BFA0-870082AD8627}" dt="2025-07-16T14:25:44.192" v="5076" actId="478"/>
          <ac:spMkLst>
            <pc:docMk/>
            <pc:sldMk cId="2032382975" sldId="294"/>
            <ac:spMk id="10" creationId="{115AB389-6850-616E-33BB-A5A755822702}"/>
          </ac:spMkLst>
        </pc:spChg>
        <pc:spChg chg="add del mod">
          <ac:chgData name="Aude BRUS" userId="bebe594f-7ed6-48bd-b6e2-c51db587325e" providerId="ADAL" clId="{44E08268-C648-4706-BFA0-870082AD8627}" dt="2025-07-16T10:36:51.530" v="1606" actId="21"/>
          <ac:spMkLst>
            <pc:docMk/>
            <pc:sldMk cId="2032382975" sldId="294"/>
            <ac:spMk id="16" creationId="{91A56127-0618-E776-6F64-D406A709A89D}"/>
          </ac:spMkLst>
        </pc:spChg>
        <pc:picChg chg="add del mod">
          <ac:chgData name="Aude BRUS" userId="bebe594f-7ed6-48bd-b6e2-c51db587325e" providerId="ADAL" clId="{44E08268-C648-4706-BFA0-870082AD8627}" dt="2025-07-16T10:36:51.530" v="1606" actId="21"/>
          <ac:picMkLst>
            <pc:docMk/>
            <pc:sldMk cId="2032382975" sldId="294"/>
            <ac:picMk id="14" creationId="{D9B7DB27-121A-FFB2-6E4A-65A098F74E46}"/>
          </ac:picMkLst>
        </pc:picChg>
        <pc:picChg chg="add mod">
          <ac:chgData name="Aude BRUS" userId="bebe594f-7ed6-48bd-b6e2-c51db587325e" providerId="ADAL" clId="{44E08268-C648-4706-BFA0-870082AD8627}" dt="2025-07-16T14:25:39.487" v="5073" actId="1035"/>
          <ac:picMkLst>
            <pc:docMk/>
            <pc:sldMk cId="2032382975" sldId="294"/>
            <ac:picMk id="17" creationId="{A8071CC1-367D-05C1-7C4A-C8D45AAE31E5}"/>
          </ac:picMkLst>
        </pc:picChg>
      </pc:sldChg>
      <pc:sldChg chg="new del">
        <pc:chgData name="Aude BRUS" userId="bebe594f-7ed6-48bd-b6e2-c51db587325e" providerId="ADAL" clId="{44E08268-C648-4706-BFA0-870082AD8627}" dt="2025-07-14T20:05:13.893" v="732" actId="47"/>
        <pc:sldMkLst>
          <pc:docMk/>
          <pc:sldMk cId="2754574748" sldId="295"/>
        </pc:sldMkLst>
      </pc:sldChg>
      <pc:sldChg chg="addSp delSp modSp add del mod ord">
        <pc:chgData name="Aude BRUS" userId="bebe594f-7ed6-48bd-b6e2-c51db587325e" providerId="ADAL" clId="{44E08268-C648-4706-BFA0-870082AD8627}" dt="2025-07-14T20:10:04.151" v="865" actId="47"/>
        <pc:sldMkLst>
          <pc:docMk/>
          <pc:sldMk cId="2988973918" sldId="405"/>
        </pc:sldMkLst>
      </pc:sldChg>
      <pc:sldChg chg="add del">
        <pc:chgData name="Aude BRUS" userId="bebe594f-7ed6-48bd-b6e2-c51db587325e" providerId="ADAL" clId="{44E08268-C648-4706-BFA0-870082AD8627}" dt="2025-07-14T20:09:49.392" v="864" actId="47"/>
        <pc:sldMkLst>
          <pc:docMk/>
          <pc:sldMk cId="3874168715" sldId="406"/>
        </pc:sldMkLst>
      </pc:sldChg>
      <pc:sldChg chg="addSp delSp modSp add mod modNotesTx">
        <pc:chgData name="Aude BRUS" userId="bebe594f-7ed6-48bd-b6e2-c51db587325e" providerId="ADAL" clId="{44E08268-C648-4706-BFA0-870082AD8627}" dt="2025-07-16T14:26:01.069" v="5084" actId="1036"/>
        <pc:sldMkLst>
          <pc:docMk/>
          <pc:sldMk cId="2352986143" sldId="407"/>
        </pc:sldMkLst>
        <pc:spChg chg="mod">
          <ac:chgData name="Aude BRUS" userId="bebe594f-7ed6-48bd-b6e2-c51db587325e" providerId="ADAL" clId="{44E08268-C648-4706-BFA0-870082AD8627}" dt="2025-07-16T14:24:05.800" v="5020" actId="20577"/>
          <ac:spMkLst>
            <pc:docMk/>
            <pc:sldMk cId="2352986143" sldId="407"/>
            <ac:spMk id="2" creationId="{65DE9E36-204E-6F19-6537-31969259FE64}"/>
          </ac:spMkLst>
        </pc:spChg>
        <pc:spChg chg="add mod">
          <ac:chgData name="Aude BRUS" userId="bebe594f-7ed6-48bd-b6e2-c51db587325e" providerId="ADAL" clId="{44E08268-C648-4706-BFA0-870082AD8627}" dt="2025-07-16T14:26:01.069" v="5084" actId="1036"/>
          <ac:spMkLst>
            <pc:docMk/>
            <pc:sldMk cId="2352986143" sldId="407"/>
            <ac:spMk id="4" creationId="{33062783-2C31-4470-D9E7-D2FD0DB645CB}"/>
          </ac:spMkLst>
        </pc:spChg>
        <pc:spChg chg="mod">
          <ac:chgData name="Aude BRUS" userId="bebe594f-7ed6-48bd-b6e2-c51db587325e" providerId="ADAL" clId="{44E08268-C648-4706-BFA0-870082AD8627}" dt="2025-07-16T14:26:01.069" v="5084" actId="1036"/>
          <ac:spMkLst>
            <pc:docMk/>
            <pc:sldMk cId="2352986143" sldId="407"/>
            <ac:spMk id="7" creationId="{D50FA24A-0A93-45A5-19CC-435FA8B34360}"/>
          </ac:spMkLst>
        </pc:spChg>
        <pc:picChg chg="add mod">
          <ac:chgData name="Aude BRUS" userId="bebe594f-7ed6-48bd-b6e2-c51db587325e" providerId="ADAL" clId="{44E08268-C648-4706-BFA0-870082AD8627}" dt="2025-07-14T20:39:10.104" v="1221"/>
          <ac:picMkLst>
            <pc:docMk/>
            <pc:sldMk cId="2352986143" sldId="407"/>
            <ac:picMk id="3" creationId="{5F2460BE-4343-70D4-42F9-088352856825}"/>
          </ac:picMkLst>
        </pc:picChg>
        <pc:picChg chg="add mod modCrop">
          <ac:chgData name="Aude BRUS" userId="bebe594f-7ed6-48bd-b6e2-c51db587325e" providerId="ADAL" clId="{44E08268-C648-4706-BFA0-870082AD8627}" dt="2025-07-16T11:18:14.010" v="2473" actId="1036"/>
          <ac:picMkLst>
            <pc:docMk/>
            <pc:sldMk cId="2352986143" sldId="407"/>
            <ac:picMk id="6" creationId="{F74A4855-6B13-3293-4305-22EC86E69B28}"/>
          </ac:picMkLst>
        </pc:picChg>
        <pc:picChg chg="mod">
          <ac:chgData name="Aude BRUS" userId="bebe594f-7ed6-48bd-b6e2-c51db587325e" providerId="ADAL" clId="{44E08268-C648-4706-BFA0-870082AD8627}" dt="2025-07-16T11:18:22.943" v="2497" actId="1036"/>
          <ac:picMkLst>
            <pc:docMk/>
            <pc:sldMk cId="2352986143" sldId="407"/>
            <ac:picMk id="13" creationId="{86230E6D-19F4-37B2-BB20-4C75700FB596}"/>
          </ac:picMkLst>
        </pc:picChg>
        <pc:picChg chg="mod">
          <ac:chgData name="Aude BRUS" userId="bebe594f-7ed6-48bd-b6e2-c51db587325e" providerId="ADAL" clId="{44E08268-C648-4706-BFA0-870082AD8627}" dt="2025-07-16T11:18:19.010" v="2489" actId="1036"/>
          <ac:picMkLst>
            <pc:docMk/>
            <pc:sldMk cId="2352986143" sldId="407"/>
            <ac:picMk id="1026" creationId="{C6DFBAD6-242B-9B91-74CD-063A08C3D0D7}"/>
          </ac:picMkLst>
        </pc:picChg>
      </pc:sldChg>
      <pc:sldChg chg="addSp delSp modSp add del mod ord">
        <pc:chgData name="Aude BRUS" userId="bebe594f-7ed6-48bd-b6e2-c51db587325e" providerId="ADAL" clId="{44E08268-C648-4706-BFA0-870082AD8627}" dt="2025-07-14T20:27:49.758" v="1103" actId="47"/>
        <pc:sldMkLst>
          <pc:docMk/>
          <pc:sldMk cId="1881317034" sldId="408"/>
        </pc:sldMkLst>
      </pc:sldChg>
      <pc:sldChg chg="modSp mod">
        <pc:chgData name="Aude BRUS" userId="bebe594f-7ed6-48bd-b6e2-c51db587325e" providerId="ADAL" clId="{44E08268-C648-4706-BFA0-870082AD8627}" dt="2025-07-16T13:54:23.463" v="3861" actId="1038"/>
        <pc:sldMkLst>
          <pc:docMk/>
          <pc:sldMk cId="2506405235" sldId="411"/>
        </pc:sldMkLst>
        <pc:picChg chg="mod">
          <ac:chgData name="Aude BRUS" userId="bebe594f-7ed6-48bd-b6e2-c51db587325e" providerId="ADAL" clId="{44E08268-C648-4706-BFA0-870082AD8627}" dt="2025-07-16T13:54:23.463" v="3861" actId="1038"/>
          <ac:picMkLst>
            <pc:docMk/>
            <pc:sldMk cId="2506405235" sldId="411"/>
            <ac:picMk id="5" creationId="{BBB65529-B28C-0E82-71B5-51FF8C042664}"/>
          </ac:picMkLst>
        </pc:picChg>
      </pc:sldChg>
      <pc:sldChg chg="modSp mod modShow">
        <pc:chgData name="Aude BRUS" userId="bebe594f-7ed6-48bd-b6e2-c51db587325e" providerId="ADAL" clId="{44E08268-C648-4706-BFA0-870082AD8627}" dt="2025-07-16T14:49:06.885" v="6501" actId="729"/>
        <pc:sldMkLst>
          <pc:docMk/>
          <pc:sldMk cId="4178799199" sldId="417"/>
        </pc:sldMkLst>
        <pc:spChg chg="mod">
          <ac:chgData name="Aude BRUS" userId="bebe594f-7ed6-48bd-b6e2-c51db587325e" providerId="ADAL" clId="{44E08268-C648-4706-BFA0-870082AD8627}" dt="2025-07-16T14:34:40.899" v="5396" actId="20577"/>
          <ac:spMkLst>
            <pc:docMk/>
            <pc:sldMk cId="4178799199" sldId="417"/>
            <ac:spMk id="2" creationId="{81F4F7F5-2EAA-C80C-3D95-EC25590BB15A}"/>
          </ac:spMkLst>
        </pc:spChg>
        <pc:spChg chg="mod">
          <ac:chgData name="Aude BRUS" userId="bebe594f-7ed6-48bd-b6e2-c51db587325e" providerId="ADAL" clId="{44E08268-C648-4706-BFA0-870082AD8627}" dt="2025-07-16T14:34:22.748" v="5389" actId="1035"/>
          <ac:spMkLst>
            <pc:docMk/>
            <pc:sldMk cId="4178799199" sldId="417"/>
            <ac:spMk id="4" creationId="{3A6AEF02-3EF8-EAD0-4808-884CF783D21C}"/>
          </ac:spMkLst>
        </pc:spChg>
        <pc:spChg chg="mod">
          <ac:chgData name="Aude BRUS" userId="bebe594f-7ed6-48bd-b6e2-c51db587325e" providerId="ADAL" clId="{44E08268-C648-4706-BFA0-870082AD8627}" dt="2025-07-16T14:34:22.748" v="5389" actId="1035"/>
          <ac:spMkLst>
            <pc:docMk/>
            <pc:sldMk cId="4178799199" sldId="417"/>
            <ac:spMk id="5" creationId="{E7D21912-7454-502D-9E74-E345C85B23A9}"/>
          </ac:spMkLst>
        </pc:spChg>
      </pc:sldChg>
      <pc:sldChg chg="modSp mod">
        <pc:chgData name="Aude BRUS" userId="bebe594f-7ed6-48bd-b6e2-c51db587325e" providerId="ADAL" clId="{44E08268-C648-4706-BFA0-870082AD8627}" dt="2025-07-16T14:49:55.412" v="6510" actId="1035"/>
        <pc:sldMkLst>
          <pc:docMk/>
          <pc:sldMk cId="2252453132" sldId="418"/>
        </pc:sldMkLst>
        <pc:spChg chg="mod">
          <ac:chgData name="Aude BRUS" userId="bebe594f-7ed6-48bd-b6e2-c51db587325e" providerId="ADAL" clId="{44E08268-C648-4706-BFA0-870082AD8627}" dt="2025-07-16T14:49:55.412" v="6510" actId="1035"/>
          <ac:spMkLst>
            <pc:docMk/>
            <pc:sldMk cId="2252453132" sldId="418"/>
            <ac:spMk id="2" creationId="{59CB8646-4DFF-5114-67DC-63894A2CC168}"/>
          </ac:spMkLst>
        </pc:spChg>
        <pc:spChg chg="mod">
          <ac:chgData name="Aude BRUS" userId="bebe594f-7ed6-48bd-b6e2-c51db587325e" providerId="ADAL" clId="{44E08268-C648-4706-BFA0-870082AD8627}" dt="2025-07-16T14:33:17.443" v="5352" actId="255"/>
          <ac:spMkLst>
            <pc:docMk/>
            <pc:sldMk cId="2252453132" sldId="418"/>
            <ac:spMk id="4" creationId="{ABECD985-2E8E-926A-E412-FAE4C17B53C2}"/>
          </ac:spMkLst>
        </pc:spChg>
        <pc:spChg chg="mod">
          <ac:chgData name="Aude BRUS" userId="bebe594f-7ed6-48bd-b6e2-c51db587325e" providerId="ADAL" clId="{44E08268-C648-4706-BFA0-870082AD8627}" dt="2025-07-16T14:35:44.345" v="5516" actId="20577"/>
          <ac:spMkLst>
            <pc:docMk/>
            <pc:sldMk cId="2252453132" sldId="418"/>
            <ac:spMk id="5" creationId="{D7B940D6-4A61-6252-7EA8-6FA3BFC556FF}"/>
          </ac:spMkLst>
        </pc:spChg>
      </pc:sldChg>
      <pc:sldChg chg="addSp delSp modSp mod">
        <pc:chgData name="Aude BRUS" userId="bebe594f-7ed6-48bd-b6e2-c51db587325e" providerId="ADAL" clId="{44E08268-C648-4706-BFA0-870082AD8627}" dt="2025-07-16T15:58:26.246" v="9881" actId="404"/>
        <pc:sldMkLst>
          <pc:docMk/>
          <pc:sldMk cId="1367020406" sldId="419"/>
        </pc:sldMkLst>
        <pc:spChg chg="mod">
          <ac:chgData name="Aude BRUS" userId="bebe594f-7ed6-48bd-b6e2-c51db587325e" providerId="ADAL" clId="{44E08268-C648-4706-BFA0-870082AD8627}" dt="2025-07-16T14:36:43.774" v="5674" actId="1035"/>
          <ac:spMkLst>
            <pc:docMk/>
            <pc:sldMk cId="1367020406" sldId="419"/>
            <ac:spMk id="2" creationId="{EEBC0A30-B61F-DD79-8707-A7166016E039}"/>
          </ac:spMkLst>
        </pc:spChg>
        <pc:spChg chg="add mod">
          <ac:chgData name="Aude BRUS" userId="bebe594f-7ed6-48bd-b6e2-c51db587325e" providerId="ADAL" clId="{44E08268-C648-4706-BFA0-870082AD8627}" dt="2025-07-16T14:37:48.097" v="5722" actId="404"/>
          <ac:spMkLst>
            <pc:docMk/>
            <pc:sldMk cId="1367020406" sldId="419"/>
            <ac:spMk id="3" creationId="{99A5BAFB-A57E-79D8-C699-792232067346}"/>
          </ac:spMkLst>
        </pc:spChg>
        <pc:spChg chg="mod">
          <ac:chgData name="Aude BRUS" userId="bebe594f-7ed6-48bd-b6e2-c51db587325e" providerId="ADAL" clId="{44E08268-C648-4706-BFA0-870082AD8627}" dt="2025-07-16T14:38:00.035" v="5723" actId="255"/>
          <ac:spMkLst>
            <pc:docMk/>
            <pc:sldMk cId="1367020406" sldId="419"/>
            <ac:spMk id="4" creationId="{0398DE24-C4C7-CF01-7174-107700B01EE7}"/>
          </ac:spMkLst>
        </pc:spChg>
        <pc:spChg chg="del">
          <ac:chgData name="Aude BRUS" userId="bebe594f-7ed6-48bd-b6e2-c51db587325e" providerId="ADAL" clId="{44E08268-C648-4706-BFA0-870082AD8627}" dt="2025-07-16T12:30:55.951" v="3614" actId="21"/>
          <ac:spMkLst>
            <pc:docMk/>
            <pc:sldMk cId="1367020406" sldId="419"/>
            <ac:spMk id="9" creationId="{99A5BAFB-A57E-79D8-C699-792232067346}"/>
          </ac:spMkLst>
        </pc:spChg>
        <pc:graphicFrameChg chg="add mod modGraphic">
          <ac:chgData name="Aude BRUS" userId="bebe594f-7ed6-48bd-b6e2-c51db587325e" providerId="ADAL" clId="{44E08268-C648-4706-BFA0-870082AD8627}" dt="2025-07-16T14:40:50.491" v="5935" actId="20577"/>
          <ac:graphicFrameMkLst>
            <pc:docMk/>
            <pc:sldMk cId="1367020406" sldId="419"/>
            <ac:graphicFrameMk id="5" creationId="{151C9F0F-4CBC-070A-5380-8AC80295E278}"/>
          </ac:graphicFrameMkLst>
        </pc:graphicFrameChg>
        <pc:graphicFrameChg chg="mod modGraphic">
          <ac:chgData name="Aude BRUS" userId="bebe594f-7ed6-48bd-b6e2-c51db587325e" providerId="ADAL" clId="{44E08268-C648-4706-BFA0-870082AD8627}" dt="2025-07-16T15:58:26.246" v="9881" actId="404"/>
          <ac:graphicFrameMkLst>
            <pc:docMk/>
            <pc:sldMk cId="1367020406" sldId="419"/>
            <ac:graphicFrameMk id="7" creationId="{8EB7BA3A-8D92-BF26-44A9-A29F994C3450}"/>
          </ac:graphicFrameMkLst>
        </pc:graphicFrameChg>
        <pc:graphicFrameChg chg="del">
          <ac:chgData name="Aude BRUS" userId="bebe594f-7ed6-48bd-b6e2-c51db587325e" providerId="ADAL" clId="{44E08268-C648-4706-BFA0-870082AD8627}" dt="2025-07-16T12:30:55.951" v="3614" actId="21"/>
          <ac:graphicFrameMkLst>
            <pc:docMk/>
            <pc:sldMk cId="1367020406" sldId="419"/>
            <ac:graphicFrameMk id="10" creationId="{151C9F0F-4CBC-070A-5380-8AC80295E278}"/>
          </ac:graphicFrameMkLst>
        </pc:graphicFrameChg>
        <pc:picChg chg="add mod">
          <ac:chgData name="Aude BRUS" userId="bebe594f-7ed6-48bd-b6e2-c51db587325e" providerId="ADAL" clId="{44E08268-C648-4706-BFA0-870082AD8627}" dt="2025-07-16T14:37:14.679" v="5703" actId="1076"/>
          <ac:picMkLst>
            <pc:docMk/>
            <pc:sldMk cId="1367020406" sldId="419"/>
            <ac:picMk id="6" creationId="{69066343-0535-5C0D-3D6A-A7272817590A}"/>
          </ac:picMkLst>
        </pc:picChg>
        <pc:picChg chg="del">
          <ac:chgData name="Aude BRUS" userId="bebe594f-7ed6-48bd-b6e2-c51db587325e" providerId="ADAL" clId="{44E08268-C648-4706-BFA0-870082AD8627}" dt="2025-07-16T12:30:55.951" v="3614" actId="21"/>
          <ac:picMkLst>
            <pc:docMk/>
            <pc:sldMk cId="1367020406" sldId="419"/>
            <ac:picMk id="12" creationId="{69066343-0535-5C0D-3D6A-A7272817590A}"/>
          </ac:picMkLst>
        </pc:picChg>
      </pc:sldChg>
      <pc:sldChg chg="modSp mod">
        <pc:chgData name="Aude BRUS" userId="bebe594f-7ed6-48bd-b6e2-c51db587325e" providerId="ADAL" clId="{44E08268-C648-4706-BFA0-870082AD8627}" dt="2025-07-16T15:58:43.366" v="9883" actId="207"/>
        <pc:sldMkLst>
          <pc:docMk/>
          <pc:sldMk cId="619985507" sldId="420"/>
        </pc:sldMkLst>
        <pc:spChg chg="mod">
          <ac:chgData name="Aude BRUS" userId="bebe594f-7ed6-48bd-b6e2-c51db587325e" providerId="ADAL" clId="{44E08268-C648-4706-BFA0-870082AD8627}" dt="2025-07-16T14:41:44.170" v="6013" actId="1037"/>
          <ac:spMkLst>
            <pc:docMk/>
            <pc:sldMk cId="619985507" sldId="420"/>
            <ac:spMk id="2" creationId="{EEB34069-3B19-59A5-F6AF-267615F958DB}"/>
          </ac:spMkLst>
        </pc:spChg>
        <pc:spChg chg="mod">
          <ac:chgData name="Aude BRUS" userId="bebe594f-7ed6-48bd-b6e2-c51db587325e" providerId="ADAL" clId="{44E08268-C648-4706-BFA0-870082AD8627}" dt="2025-07-16T15:58:43.366" v="9883" actId="207"/>
          <ac:spMkLst>
            <pc:docMk/>
            <pc:sldMk cId="619985507" sldId="420"/>
            <ac:spMk id="4" creationId="{4F043761-06DB-8C93-2CA2-D389E1439E52}"/>
          </ac:spMkLst>
        </pc:spChg>
        <pc:spChg chg="mod">
          <ac:chgData name="Aude BRUS" userId="bebe594f-7ed6-48bd-b6e2-c51db587325e" providerId="ADAL" clId="{44E08268-C648-4706-BFA0-870082AD8627}" dt="2025-07-16T15:58:38.671" v="9882" actId="207"/>
          <ac:spMkLst>
            <pc:docMk/>
            <pc:sldMk cId="619985507" sldId="420"/>
            <ac:spMk id="5" creationId="{7AFB962E-EFF8-4ADC-F693-6879D1ED7465}"/>
          </ac:spMkLst>
        </pc:spChg>
      </pc:sldChg>
      <pc:sldChg chg="addSp delSp modSp mod">
        <pc:chgData name="Aude BRUS" userId="bebe594f-7ed6-48bd-b6e2-c51db587325e" providerId="ADAL" clId="{44E08268-C648-4706-BFA0-870082AD8627}" dt="2025-07-16T15:58:06.423" v="9879" actId="1037"/>
        <pc:sldMkLst>
          <pc:docMk/>
          <pc:sldMk cId="2723296837" sldId="421"/>
        </pc:sldMkLst>
        <pc:spChg chg="mod">
          <ac:chgData name="Aude BRUS" userId="bebe594f-7ed6-48bd-b6e2-c51db587325e" providerId="ADAL" clId="{44E08268-C648-4706-BFA0-870082AD8627}" dt="2025-07-16T14:55:30.488" v="6873" actId="1035"/>
          <ac:spMkLst>
            <pc:docMk/>
            <pc:sldMk cId="2723296837" sldId="421"/>
            <ac:spMk id="2" creationId="{9AAB0A86-0D63-0469-F88F-D4F57BEBAA0D}"/>
          </ac:spMkLst>
        </pc:spChg>
        <pc:spChg chg="mod">
          <ac:chgData name="Aude BRUS" userId="bebe594f-7ed6-48bd-b6e2-c51db587325e" providerId="ADAL" clId="{44E08268-C648-4706-BFA0-870082AD8627}" dt="2025-07-16T14:56:01.134" v="6902" actId="1038"/>
          <ac:spMkLst>
            <pc:docMk/>
            <pc:sldMk cId="2723296837" sldId="421"/>
            <ac:spMk id="4" creationId="{2BA14CEF-4604-B86B-8914-2A498173A54D}"/>
          </ac:spMkLst>
        </pc:spChg>
        <pc:spChg chg="add del mod">
          <ac:chgData name="Aude BRUS" userId="bebe594f-7ed6-48bd-b6e2-c51db587325e" providerId="ADAL" clId="{44E08268-C648-4706-BFA0-870082AD8627}" dt="2025-07-16T14:52:44.897" v="6532" actId="478"/>
          <ac:spMkLst>
            <pc:docMk/>
            <pc:sldMk cId="2723296837" sldId="421"/>
            <ac:spMk id="5" creationId="{B9357B28-6938-B827-5008-8A7D88D3E175}"/>
          </ac:spMkLst>
        </pc:spChg>
        <pc:spChg chg="mod">
          <ac:chgData name="Aude BRUS" userId="bebe594f-7ed6-48bd-b6e2-c51db587325e" providerId="ADAL" clId="{44E08268-C648-4706-BFA0-870082AD8627}" dt="2025-07-16T14:56:01.134" v="6902" actId="1038"/>
          <ac:spMkLst>
            <pc:docMk/>
            <pc:sldMk cId="2723296837" sldId="421"/>
            <ac:spMk id="12" creationId="{BC90FFAB-34A3-A7DF-E31D-D1ADF010F039}"/>
          </ac:spMkLst>
        </pc:spChg>
        <pc:picChg chg="mod">
          <ac:chgData name="Aude BRUS" userId="bebe594f-7ed6-48bd-b6e2-c51db587325e" providerId="ADAL" clId="{44E08268-C648-4706-BFA0-870082AD8627}" dt="2025-07-16T15:58:06.423" v="9879" actId="1037"/>
          <ac:picMkLst>
            <pc:docMk/>
            <pc:sldMk cId="2723296837" sldId="421"/>
            <ac:picMk id="8" creationId="{54F57E4C-27F1-DCE7-1BA1-2CDC5DE18FD2}"/>
          </ac:picMkLst>
        </pc:picChg>
      </pc:sldChg>
      <pc:sldChg chg="modSp mod">
        <pc:chgData name="Aude BRUS" userId="bebe594f-7ed6-48bd-b6e2-c51db587325e" providerId="ADAL" clId="{44E08268-C648-4706-BFA0-870082AD8627}" dt="2025-07-16T15:04:13.507" v="7278" actId="1035"/>
        <pc:sldMkLst>
          <pc:docMk/>
          <pc:sldMk cId="577295694" sldId="422"/>
        </pc:sldMkLst>
        <pc:spChg chg="mod">
          <ac:chgData name="Aude BRUS" userId="bebe594f-7ed6-48bd-b6e2-c51db587325e" providerId="ADAL" clId="{44E08268-C648-4706-BFA0-870082AD8627}" dt="2025-07-16T15:04:13.507" v="7278" actId="1035"/>
          <ac:spMkLst>
            <pc:docMk/>
            <pc:sldMk cId="577295694" sldId="422"/>
            <ac:spMk id="2" creationId="{D620DEC1-589F-120C-1B5B-E9AE82E37177}"/>
          </ac:spMkLst>
        </pc:spChg>
        <pc:spChg chg="mod">
          <ac:chgData name="Aude BRUS" userId="bebe594f-7ed6-48bd-b6e2-c51db587325e" providerId="ADAL" clId="{44E08268-C648-4706-BFA0-870082AD8627}" dt="2025-07-16T15:04:10.950" v="7273" actId="1035"/>
          <ac:spMkLst>
            <pc:docMk/>
            <pc:sldMk cId="577295694" sldId="422"/>
            <ac:spMk id="4" creationId="{BCAB0683-72E2-FB69-4BDD-627D2DD85A34}"/>
          </ac:spMkLst>
        </pc:spChg>
        <pc:spChg chg="mod">
          <ac:chgData name="Aude BRUS" userId="bebe594f-7ed6-48bd-b6e2-c51db587325e" providerId="ADAL" clId="{44E08268-C648-4706-BFA0-870082AD8627}" dt="2025-07-16T15:04:10.950" v="7273" actId="1035"/>
          <ac:spMkLst>
            <pc:docMk/>
            <pc:sldMk cId="577295694" sldId="422"/>
            <ac:spMk id="5" creationId="{02C24435-42C3-920A-FD5E-FE25399352F4}"/>
          </ac:spMkLst>
        </pc:spChg>
        <pc:picChg chg="mod">
          <ac:chgData name="Aude BRUS" userId="bebe594f-7ed6-48bd-b6e2-c51db587325e" providerId="ADAL" clId="{44E08268-C648-4706-BFA0-870082AD8627}" dt="2025-07-16T15:04:04.306" v="7262" actId="1076"/>
          <ac:picMkLst>
            <pc:docMk/>
            <pc:sldMk cId="577295694" sldId="422"/>
            <ac:picMk id="7" creationId="{84508E2D-5707-3E9E-1131-9F5126F1568B}"/>
          </ac:picMkLst>
        </pc:picChg>
      </pc:sldChg>
      <pc:sldChg chg="modSp mod">
        <pc:chgData name="Aude BRUS" userId="bebe594f-7ed6-48bd-b6e2-c51db587325e" providerId="ADAL" clId="{44E08268-C648-4706-BFA0-870082AD8627}" dt="2025-07-16T15:07:53.829" v="7401" actId="20577"/>
        <pc:sldMkLst>
          <pc:docMk/>
          <pc:sldMk cId="3418101369" sldId="423"/>
        </pc:sldMkLst>
        <pc:spChg chg="mod">
          <ac:chgData name="Aude BRUS" userId="bebe594f-7ed6-48bd-b6e2-c51db587325e" providerId="ADAL" clId="{44E08268-C648-4706-BFA0-870082AD8627}" dt="2025-07-16T15:07:29.439" v="7381" actId="1035"/>
          <ac:spMkLst>
            <pc:docMk/>
            <pc:sldMk cId="3418101369" sldId="423"/>
            <ac:spMk id="2" creationId="{692F7986-3D1F-25FD-2C90-E9F6CBB4E0AB}"/>
          </ac:spMkLst>
        </pc:spChg>
        <pc:spChg chg="mod">
          <ac:chgData name="Aude BRUS" userId="bebe594f-7ed6-48bd-b6e2-c51db587325e" providerId="ADAL" clId="{44E08268-C648-4706-BFA0-870082AD8627}" dt="2025-07-16T15:07:53.829" v="7401" actId="20577"/>
          <ac:spMkLst>
            <pc:docMk/>
            <pc:sldMk cId="3418101369" sldId="423"/>
            <ac:spMk id="4" creationId="{732E0EAD-5B03-1053-FC89-289F49324F69}"/>
          </ac:spMkLst>
        </pc:spChg>
        <pc:spChg chg="mod">
          <ac:chgData name="Aude BRUS" userId="bebe594f-7ed6-48bd-b6e2-c51db587325e" providerId="ADAL" clId="{44E08268-C648-4706-BFA0-870082AD8627}" dt="2025-07-16T15:07:35.752" v="7394" actId="1035"/>
          <ac:spMkLst>
            <pc:docMk/>
            <pc:sldMk cId="3418101369" sldId="423"/>
            <ac:spMk id="5" creationId="{97D4922B-F0F6-7F8B-DEF5-0EB1CD398898}"/>
          </ac:spMkLst>
        </pc:spChg>
        <pc:picChg chg="mod">
          <ac:chgData name="Aude BRUS" userId="bebe594f-7ed6-48bd-b6e2-c51db587325e" providerId="ADAL" clId="{44E08268-C648-4706-BFA0-870082AD8627}" dt="2025-07-16T12:32:49.063" v="3801" actId="1076"/>
          <ac:picMkLst>
            <pc:docMk/>
            <pc:sldMk cId="3418101369" sldId="423"/>
            <ac:picMk id="7" creationId="{2E7D6249-584F-7838-9E3F-97715DC07C0E}"/>
          </ac:picMkLst>
        </pc:picChg>
      </pc:sldChg>
      <pc:sldChg chg="modSp mod">
        <pc:chgData name="Aude BRUS" userId="bebe594f-7ed6-48bd-b6e2-c51db587325e" providerId="ADAL" clId="{44E08268-C648-4706-BFA0-870082AD8627}" dt="2025-07-16T15:14:10.696" v="7606" actId="1035"/>
        <pc:sldMkLst>
          <pc:docMk/>
          <pc:sldMk cId="950441214" sldId="424"/>
        </pc:sldMkLst>
        <pc:spChg chg="mod">
          <ac:chgData name="Aude BRUS" userId="bebe594f-7ed6-48bd-b6e2-c51db587325e" providerId="ADAL" clId="{44E08268-C648-4706-BFA0-870082AD8627}" dt="2025-07-16T15:14:10.696" v="7606" actId="1035"/>
          <ac:spMkLst>
            <pc:docMk/>
            <pc:sldMk cId="950441214" sldId="424"/>
            <ac:spMk id="2" creationId="{EF3141CF-8C89-B876-FCB8-0A5BC9949012}"/>
          </ac:spMkLst>
        </pc:spChg>
        <pc:spChg chg="mod">
          <ac:chgData name="Aude BRUS" userId="bebe594f-7ed6-48bd-b6e2-c51db587325e" providerId="ADAL" clId="{44E08268-C648-4706-BFA0-870082AD8627}" dt="2025-07-16T15:09:26.009" v="7469" actId="20577"/>
          <ac:spMkLst>
            <pc:docMk/>
            <pc:sldMk cId="950441214" sldId="424"/>
            <ac:spMk id="4" creationId="{E6A2CE7F-1EC5-0C1B-B333-449E6B4B1244}"/>
          </ac:spMkLst>
        </pc:spChg>
        <pc:spChg chg="mod">
          <ac:chgData name="Aude BRUS" userId="bebe594f-7ed6-48bd-b6e2-c51db587325e" providerId="ADAL" clId="{44E08268-C648-4706-BFA0-870082AD8627}" dt="2025-07-16T15:09:14.804" v="7463" actId="20577"/>
          <ac:spMkLst>
            <pc:docMk/>
            <pc:sldMk cId="950441214" sldId="424"/>
            <ac:spMk id="5" creationId="{54D8B1AB-26B0-CE23-A2D1-B1D3DF7F648B}"/>
          </ac:spMkLst>
        </pc:spChg>
      </pc:sldChg>
      <pc:sldChg chg="modSp mod">
        <pc:chgData name="Aude BRUS" userId="bebe594f-7ed6-48bd-b6e2-c51db587325e" providerId="ADAL" clId="{44E08268-C648-4706-BFA0-870082AD8627}" dt="2025-07-16T15:14:06.211" v="7596" actId="1035"/>
        <pc:sldMkLst>
          <pc:docMk/>
          <pc:sldMk cId="2323976492" sldId="425"/>
        </pc:sldMkLst>
        <pc:spChg chg="mod">
          <ac:chgData name="Aude BRUS" userId="bebe594f-7ed6-48bd-b6e2-c51db587325e" providerId="ADAL" clId="{44E08268-C648-4706-BFA0-870082AD8627}" dt="2025-07-16T15:10:08.772" v="7475" actId="255"/>
          <ac:spMkLst>
            <pc:docMk/>
            <pc:sldMk cId="2323976492" sldId="425"/>
            <ac:spMk id="4" creationId="{B921AC19-250D-55FD-8CBF-06E0177F8D5B}"/>
          </ac:spMkLst>
        </pc:spChg>
        <pc:spChg chg="mod">
          <ac:chgData name="Aude BRUS" userId="bebe594f-7ed6-48bd-b6e2-c51db587325e" providerId="ADAL" clId="{44E08268-C648-4706-BFA0-870082AD8627}" dt="2025-07-16T15:10:58.458" v="7501" actId="20577"/>
          <ac:spMkLst>
            <pc:docMk/>
            <pc:sldMk cId="2323976492" sldId="425"/>
            <ac:spMk id="5" creationId="{313B4782-C348-0B5A-04B0-7D238A610DBF}"/>
          </ac:spMkLst>
        </pc:spChg>
        <pc:spChg chg="mod">
          <ac:chgData name="Aude BRUS" userId="bebe594f-7ed6-48bd-b6e2-c51db587325e" providerId="ADAL" clId="{44E08268-C648-4706-BFA0-870082AD8627}" dt="2025-07-16T15:14:06.211" v="7596" actId="1035"/>
          <ac:spMkLst>
            <pc:docMk/>
            <pc:sldMk cId="2323976492" sldId="425"/>
            <ac:spMk id="7" creationId="{C2B66FC2-81E5-1EFB-9FFB-FB3317DC3FE0}"/>
          </ac:spMkLst>
        </pc:spChg>
        <pc:picChg chg="mod">
          <ac:chgData name="Aude BRUS" userId="bebe594f-7ed6-48bd-b6e2-c51db587325e" providerId="ADAL" clId="{44E08268-C648-4706-BFA0-870082AD8627}" dt="2025-07-16T12:35:27.175" v="3806" actId="1076"/>
          <ac:picMkLst>
            <pc:docMk/>
            <pc:sldMk cId="2323976492" sldId="425"/>
            <ac:picMk id="3" creationId="{29C40224-2141-B31B-A6FF-C5D71396C337}"/>
          </ac:picMkLst>
        </pc:picChg>
      </pc:sldChg>
      <pc:sldChg chg="modSp mod">
        <pc:chgData name="Aude BRUS" userId="bebe594f-7ed6-48bd-b6e2-c51db587325e" providerId="ADAL" clId="{44E08268-C648-4706-BFA0-870082AD8627}" dt="2025-07-16T15:13:57.670" v="7574" actId="1035"/>
        <pc:sldMkLst>
          <pc:docMk/>
          <pc:sldMk cId="3064128358" sldId="426"/>
        </pc:sldMkLst>
        <pc:spChg chg="mod">
          <ac:chgData name="Aude BRUS" userId="bebe594f-7ed6-48bd-b6e2-c51db587325e" providerId="ADAL" clId="{44E08268-C648-4706-BFA0-870082AD8627}" dt="2025-07-16T15:13:57.670" v="7574" actId="1035"/>
          <ac:spMkLst>
            <pc:docMk/>
            <pc:sldMk cId="3064128358" sldId="426"/>
            <ac:spMk id="2" creationId="{9D7CD98C-4DC1-8CE3-84D3-B03643274E20}"/>
          </ac:spMkLst>
        </pc:spChg>
        <pc:spChg chg="mod">
          <ac:chgData name="Aude BRUS" userId="bebe594f-7ed6-48bd-b6e2-c51db587325e" providerId="ADAL" clId="{44E08268-C648-4706-BFA0-870082AD8627}" dt="2025-07-16T15:11:25.837" v="7510" actId="404"/>
          <ac:spMkLst>
            <pc:docMk/>
            <pc:sldMk cId="3064128358" sldId="426"/>
            <ac:spMk id="4" creationId="{DFFC1219-E629-728E-812E-68D08A7628F3}"/>
          </ac:spMkLst>
        </pc:spChg>
        <pc:spChg chg="mod">
          <ac:chgData name="Aude BRUS" userId="bebe594f-7ed6-48bd-b6e2-c51db587325e" providerId="ADAL" clId="{44E08268-C648-4706-BFA0-870082AD8627}" dt="2025-07-16T15:12:55.084" v="7522" actId="20577"/>
          <ac:spMkLst>
            <pc:docMk/>
            <pc:sldMk cId="3064128358" sldId="426"/>
            <ac:spMk id="5" creationId="{18A2F131-14E5-A53B-1BD4-3D71549C07EE}"/>
          </ac:spMkLst>
        </pc:spChg>
      </pc:sldChg>
      <pc:sldChg chg="modSp mod">
        <pc:chgData name="Aude BRUS" userId="bebe594f-7ed6-48bd-b6e2-c51db587325e" providerId="ADAL" clId="{44E08268-C648-4706-BFA0-870082AD8627}" dt="2025-07-16T15:14:01.591" v="7585" actId="1035"/>
        <pc:sldMkLst>
          <pc:docMk/>
          <pc:sldMk cId="3370385538" sldId="427"/>
        </pc:sldMkLst>
        <pc:spChg chg="mod">
          <ac:chgData name="Aude BRUS" userId="bebe594f-7ed6-48bd-b6e2-c51db587325e" providerId="ADAL" clId="{44E08268-C648-4706-BFA0-870082AD8627}" dt="2025-07-16T15:14:01.591" v="7585" actId="1035"/>
          <ac:spMkLst>
            <pc:docMk/>
            <pc:sldMk cId="3370385538" sldId="427"/>
            <ac:spMk id="2" creationId="{DD8A5846-CF9D-97D0-23DD-46C489761B35}"/>
          </ac:spMkLst>
        </pc:spChg>
        <pc:spChg chg="mod">
          <ac:chgData name="Aude BRUS" userId="bebe594f-7ed6-48bd-b6e2-c51db587325e" providerId="ADAL" clId="{44E08268-C648-4706-BFA0-870082AD8627}" dt="2025-07-16T15:10:37.911" v="7481" actId="20577"/>
          <ac:spMkLst>
            <pc:docMk/>
            <pc:sldMk cId="3370385538" sldId="427"/>
            <ac:spMk id="4" creationId="{5061993A-F161-B4E7-9447-FC9035EBAC81}"/>
          </ac:spMkLst>
        </pc:spChg>
        <pc:spChg chg="mod">
          <ac:chgData name="Aude BRUS" userId="bebe594f-7ed6-48bd-b6e2-c51db587325e" providerId="ADAL" clId="{44E08268-C648-4706-BFA0-870082AD8627}" dt="2025-07-16T15:10:36.060" v="7480" actId="20577"/>
          <ac:spMkLst>
            <pc:docMk/>
            <pc:sldMk cId="3370385538" sldId="427"/>
            <ac:spMk id="5" creationId="{ECB1F833-EEBF-30C9-D524-E0A5FBC1966B}"/>
          </ac:spMkLst>
        </pc:spChg>
      </pc:sldChg>
      <pc:sldChg chg="addSp delSp modSp mod">
        <pc:chgData name="Aude BRUS" userId="bebe594f-7ed6-48bd-b6e2-c51db587325e" providerId="ADAL" clId="{44E08268-C648-4706-BFA0-870082AD8627}" dt="2025-07-16T15:13:53.967" v="7563" actId="1035"/>
        <pc:sldMkLst>
          <pc:docMk/>
          <pc:sldMk cId="398981007" sldId="428"/>
        </pc:sldMkLst>
        <pc:spChg chg="del">
          <ac:chgData name="Aude BRUS" userId="bebe594f-7ed6-48bd-b6e2-c51db587325e" providerId="ADAL" clId="{44E08268-C648-4706-BFA0-870082AD8627}" dt="2025-07-16T15:13:23.240" v="7527" actId="478"/>
          <ac:spMkLst>
            <pc:docMk/>
            <pc:sldMk cId="398981007" sldId="428"/>
            <ac:spMk id="2" creationId="{99867569-8483-A635-DB5B-F84E28178CF5}"/>
          </ac:spMkLst>
        </pc:spChg>
        <pc:spChg chg="mod">
          <ac:chgData name="Aude BRUS" userId="bebe594f-7ed6-48bd-b6e2-c51db587325e" providerId="ADAL" clId="{44E08268-C648-4706-BFA0-870082AD8627}" dt="2025-07-16T15:13:32.739" v="7533" actId="404"/>
          <ac:spMkLst>
            <pc:docMk/>
            <pc:sldMk cId="398981007" sldId="428"/>
            <ac:spMk id="4" creationId="{CC9603ED-DC6A-4039-50A4-2417EC01135E}"/>
          </ac:spMkLst>
        </pc:spChg>
        <pc:spChg chg="mod">
          <ac:chgData name="Aude BRUS" userId="bebe594f-7ed6-48bd-b6e2-c51db587325e" providerId="ADAL" clId="{44E08268-C648-4706-BFA0-870082AD8627}" dt="2025-07-16T15:13:30.730" v="7532" actId="404"/>
          <ac:spMkLst>
            <pc:docMk/>
            <pc:sldMk cId="398981007" sldId="428"/>
            <ac:spMk id="5" creationId="{EF101EA8-DAAB-6506-7A64-C21E9AC35060}"/>
          </ac:spMkLst>
        </pc:spChg>
        <pc:spChg chg="add del mod">
          <ac:chgData name="Aude BRUS" userId="bebe594f-7ed6-48bd-b6e2-c51db587325e" providerId="ADAL" clId="{44E08268-C648-4706-BFA0-870082AD8627}" dt="2025-07-16T15:13:24.606" v="7528" actId="478"/>
          <ac:spMkLst>
            <pc:docMk/>
            <pc:sldMk cId="398981007" sldId="428"/>
            <ac:spMk id="7" creationId="{2330C21F-1830-CD80-F717-BE675ED4437C}"/>
          </ac:spMkLst>
        </pc:spChg>
        <pc:spChg chg="add mod">
          <ac:chgData name="Aude BRUS" userId="bebe594f-7ed6-48bd-b6e2-c51db587325e" providerId="ADAL" clId="{44E08268-C648-4706-BFA0-870082AD8627}" dt="2025-07-16T15:13:53.967" v="7563" actId="1035"/>
          <ac:spMkLst>
            <pc:docMk/>
            <pc:sldMk cId="398981007" sldId="428"/>
            <ac:spMk id="8" creationId="{EF8074FE-D29E-F0D9-4582-82CACC4E3119}"/>
          </ac:spMkLst>
        </pc:spChg>
      </pc:sldChg>
      <pc:sldChg chg="addSp modSp mod">
        <pc:chgData name="Aude BRUS" userId="bebe594f-7ed6-48bd-b6e2-c51db587325e" providerId="ADAL" clId="{44E08268-C648-4706-BFA0-870082AD8627}" dt="2025-07-16T15:14:22.721" v="7628" actId="1035"/>
        <pc:sldMkLst>
          <pc:docMk/>
          <pc:sldMk cId="719023051" sldId="429"/>
        </pc:sldMkLst>
        <pc:spChg chg="mod">
          <ac:chgData name="Aude BRUS" userId="bebe594f-7ed6-48bd-b6e2-c51db587325e" providerId="ADAL" clId="{44E08268-C648-4706-BFA0-870082AD8627}" dt="2025-07-16T15:13:49.943" v="7552" actId="1035"/>
          <ac:spMkLst>
            <pc:docMk/>
            <pc:sldMk cId="719023051" sldId="429"/>
            <ac:spMk id="2" creationId="{8983A693-AFA7-F702-4DD3-3273343E6471}"/>
          </ac:spMkLst>
        </pc:spChg>
        <pc:spChg chg="mod">
          <ac:chgData name="Aude BRUS" userId="bebe594f-7ed6-48bd-b6e2-c51db587325e" providerId="ADAL" clId="{44E08268-C648-4706-BFA0-870082AD8627}" dt="2025-07-16T14:28:29.092" v="5171" actId="164"/>
          <ac:spMkLst>
            <pc:docMk/>
            <pc:sldMk cId="719023051" sldId="429"/>
            <ac:spMk id="102" creationId="{FFC75572-8C1F-1953-35D0-20C7056E812B}"/>
          </ac:spMkLst>
        </pc:spChg>
        <pc:spChg chg="mod">
          <ac:chgData name="Aude BRUS" userId="bebe594f-7ed6-48bd-b6e2-c51db587325e" providerId="ADAL" clId="{44E08268-C648-4706-BFA0-870082AD8627}" dt="2025-07-16T14:28:29.092" v="5171" actId="164"/>
          <ac:spMkLst>
            <pc:docMk/>
            <pc:sldMk cId="719023051" sldId="429"/>
            <ac:spMk id="103" creationId="{AB2433EC-EDE8-EA33-0CB4-C6AB94A1F291}"/>
          </ac:spMkLst>
        </pc:spChg>
        <pc:spChg chg="mod">
          <ac:chgData name="Aude BRUS" userId="bebe594f-7ed6-48bd-b6e2-c51db587325e" providerId="ADAL" clId="{44E08268-C648-4706-BFA0-870082AD8627}" dt="2025-07-16T14:28:29.092" v="5171" actId="164"/>
          <ac:spMkLst>
            <pc:docMk/>
            <pc:sldMk cId="719023051" sldId="429"/>
            <ac:spMk id="104" creationId="{0016416D-CF5E-8443-AD84-7275B5949BE8}"/>
          </ac:spMkLst>
        </pc:spChg>
        <pc:grpChg chg="add mod">
          <ac:chgData name="Aude BRUS" userId="bebe594f-7ed6-48bd-b6e2-c51db587325e" providerId="ADAL" clId="{44E08268-C648-4706-BFA0-870082AD8627}" dt="2025-07-16T15:14:22.721" v="7628" actId="1035"/>
          <ac:grpSpMkLst>
            <pc:docMk/>
            <pc:sldMk cId="719023051" sldId="429"/>
            <ac:grpSpMk id="3" creationId="{4D3152EB-5C53-121F-7C65-EEE9B5489358}"/>
          </ac:grpSpMkLst>
        </pc:grpChg>
        <pc:graphicFrameChg chg="mod">
          <ac:chgData name="Aude BRUS" userId="bebe594f-7ed6-48bd-b6e2-c51db587325e" providerId="ADAL" clId="{44E08268-C648-4706-BFA0-870082AD8627}" dt="2025-07-16T14:28:29.092" v="5171" actId="164"/>
          <ac:graphicFrameMkLst>
            <pc:docMk/>
            <pc:sldMk cId="719023051" sldId="429"/>
            <ac:graphicFrameMk id="9" creationId="{01CF7677-ABCC-2F10-103A-4D9D911552C1}"/>
          </ac:graphicFrameMkLst>
        </pc:graphicFrameChg>
      </pc:sldChg>
      <pc:sldChg chg="modSp mod">
        <pc:chgData name="Aude BRUS" userId="bebe594f-7ed6-48bd-b6e2-c51db587325e" providerId="ADAL" clId="{44E08268-C648-4706-BFA0-870082AD8627}" dt="2025-07-16T15:16:05.068" v="7695" actId="179"/>
        <pc:sldMkLst>
          <pc:docMk/>
          <pc:sldMk cId="1305427202" sldId="430"/>
        </pc:sldMkLst>
        <pc:spChg chg="mod">
          <ac:chgData name="Aude BRUS" userId="bebe594f-7ed6-48bd-b6e2-c51db587325e" providerId="ADAL" clId="{44E08268-C648-4706-BFA0-870082AD8627}" dt="2025-07-16T15:14:35.302" v="7635" actId="20577"/>
          <ac:spMkLst>
            <pc:docMk/>
            <pc:sldMk cId="1305427202" sldId="430"/>
            <ac:spMk id="2" creationId="{EC706810-967C-93DF-24BF-850CC28A2F02}"/>
          </ac:spMkLst>
        </pc:spChg>
        <pc:spChg chg="mod">
          <ac:chgData name="Aude BRUS" userId="bebe594f-7ed6-48bd-b6e2-c51db587325e" providerId="ADAL" clId="{44E08268-C648-4706-BFA0-870082AD8627}" dt="2025-07-16T15:16:05.068" v="7695" actId="179"/>
          <ac:spMkLst>
            <pc:docMk/>
            <pc:sldMk cId="1305427202" sldId="430"/>
            <ac:spMk id="4" creationId="{11316F25-1568-0CFF-4A47-C49F5A2E5609}"/>
          </ac:spMkLst>
        </pc:spChg>
        <pc:spChg chg="mod">
          <ac:chgData name="Aude BRUS" userId="bebe594f-7ed6-48bd-b6e2-c51db587325e" providerId="ADAL" clId="{44E08268-C648-4706-BFA0-870082AD8627}" dt="2025-07-16T15:15:55.953" v="7693" actId="20577"/>
          <ac:spMkLst>
            <pc:docMk/>
            <pc:sldMk cId="1305427202" sldId="430"/>
            <ac:spMk id="5" creationId="{4EFB5147-567E-EE31-D43F-A069D33A1B5D}"/>
          </ac:spMkLst>
        </pc:spChg>
      </pc:sldChg>
      <pc:sldChg chg="modSp mod">
        <pc:chgData name="Aude BRUS" userId="bebe594f-7ed6-48bd-b6e2-c51db587325e" providerId="ADAL" clId="{44E08268-C648-4706-BFA0-870082AD8627}" dt="2025-07-16T15:44:51.499" v="9547" actId="12"/>
        <pc:sldMkLst>
          <pc:docMk/>
          <pc:sldMk cId="2090061514" sldId="431"/>
        </pc:sldMkLst>
        <pc:spChg chg="mod">
          <ac:chgData name="Aude BRUS" userId="bebe594f-7ed6-48bd-b6e2-c51db587325e" providerId="ADAL" clId="{44E08268-C648-4706-BFA0-870082AD8627}" dt="2025-07-16T15:20:56.290" v="7936" actId="20577"/>
          <ac:spMkLst>
            <pc:docMk/>
            <pc:sldMk cId="2090061514" sldId="431"/>
            <ac:spMk id="2" creationId="{3A3FCF44-91D4-4FFC-F643-F9E5D934A2D3}"/>
          </ac:spMkLst>
        </pc:spChg>
        <pc:spChg chg="mod">
          <ac:chgData name="Aude BRUS" userId="bebe594f-7ed6-48bd-b6e2-c51db587325e" providerId="ADAL" clId="{44E08268-C648-4706-BFA0-870082AD8627}" dt="2025-07-16T15:44:51.499" v="9547" actId="12"/>
          <ac:spMkLst>
            <pc:docMk/>
            <pc:sldMk cId="2090061514" sldId="431"/>
            <ac:spMk id="4" creationId="{C79B824A-8D22-1661-46EB-87D2ED00386B}"/>
          </ac:spMkLst>
        </pc:spChg>
        <pc:spChg chg="mod">
          <ac:chgData name="Aude BRUS" userId="bebe594f-7ed6-48bd-b6e2-c51db587325e" providerId="ADAL" clId="{44E08268-C648-4706-BFA0-870082AD8627}" dt="2025-07-16T15:44:46.918" v="9545" actId="12"/>
          <ac:spMkLst>
            <pc:docMk/>
            <pc:sldMk cId="2090061514" sldId="431"/>
            <ac:spMk id="5" creationId="{84C1475B-A9F3-8B56-6EBF-615B177765A0}"/>
          </ac:spMkLst>
        </pc:spChg>
      </pc:sldChg>
      <pc:sldChg chg="modSp mod">
        <pc:chgData name="Aude BRUS" userId="bebe594f-7ed6-48bd-b6e2-c51db587325e" providerId="ADAL" clId="{44E08268-C648-4706-BFA0-870082AD8627}" dt="2025-07-16T15:45:13.788" v="9556" actId="20577"/>
        <pc:sldMkLst>
          <pc:docMk/>
          <pc:sldMk cId="4070324935" sldId="432"/>
        </pc:sldMkLst>
        <pc:spChg chg="mod">
          <ac:chgData name="Aude BRUS" userId="bebe594f-7ed6-48bd-b6e2-c51db587325e" providerId="ADAL" clId="{44E08268-C648-4706-BFA0-870082AD8627}" dt="2025-07-16T15:20:51.179" v="7932" actId="20577"/>
          <ac:spMkLst>
            <pc:docMk/>
            <pc:sldMk cId="4070324935" sldId="432"/>
            <ac:spMk id="2" creationId="{876BA3E1-21CB-63A9-56AE-9D8DDC7EF777}"/>
          </ac:spMkLst>
        </pc:spChg>
        <pc:spChg chg="mod">
          <ac:chgData name="Aude BRUS" userId="bebe594f-7ed6-48bd-b6e2-c51db587325e" providerId="ADAL" clId="{44E08268-C648-4706-BFA0-870082AD8627}" dt="2025-07-16T15:45:13.788" v="9556" actId="20577"/>
          <ac:spMkLst>
            <pc:docMk/>
            <pc:sldMk cId="4070324935" sldId="432"/>
            <ac:spMk id="4" creationId="{D37D158E-FD39-0EAD-F14C-46B8F0140DCE}"/>
          </ac:spMkLst>
        </pc:spChg>
        <pc:spChg chg="mod">
          <ac:chgData name="Aude BRUS" userId="bebe594f-7ed6-48bd-b6e2-c51db587325e" providerId="ADAL" clId="{44E08268-C648-4706-BFA0-870082AD8627}" dt="2025-07-16T15:44:55.876" v="9551" actId="5793"/>
          <ac:spMkLst>
            <pc:docMk/>
            <pc:sldMk cId="4070324935" sldId="432"/>
            <ac:spMk id="5" creationId="{870F13AC-D683-0B80-2249-F50E95450F25}"/>
          </ac:spMkLst>
        </pc:spChg>
        <pc:picChg chg="mod">
          <ac:chgData name="Aude BRUS" userId="bebe594f-7ed6-48bd-b6e2-c51db587325e" providerId="ADAL" clId="{44E08268-C648-4706-BFA0-870082AD8627}" dt="2025-07-16T12:37:08.295" v="3811" actId="1076"/>
          <ac:picMkLst>
            <pc:docMk/>
            <pc:sldMk cId="4070324935" sldId="432"/>
            <ac:picMk id="7" creationId="{FF363D1A-D66A-3FF1-A4D4-4DDB129D55F9}"/>
          </ac:picMkLst>
        </pc:picChg>
      </pc:sldChg>
      <pc:sldChg chg="addSp delSp modSp add mod">
        <pc:chgData name="Aude BRUS" userId="bebe594f-7ed6-48bd-b6e2-c51db587325e" providerId="ADAL" clId="{44E08268-C648-4706-BFA0-870082AD8627}" dt="2025-07-16T14:50:05.715" v="6515" actId="1035"/>
        <pc:sldMkLst>
          <pc:docMk/>
          <pc:sldMk cId="591651877" sldId="433"/>
        </pc:sldMkLst>
        <pc:spChg chg="mod">
          <ac:chgData name="Aude BRUS" userId="bebe594f-7ed6-48bd-b6e2-c51db587325e" providerId="ADAL" clId="{44E08268-C648-4706-BFA0-870082AD8627}" dt="2025-07-16T14:50:05.715" v="6515" actId="1035"/>
          <ac:spMkLst>
            <pc:docMk/>
            <pc:sldMk cId="591651877" sldId="433"/>
            <ac:spMk id="2" creationId="{1686132E-83C4-87F1-FD1D-73BE48B51F11}"/>
          </ac:spMkLst>
        </pc:spChg>
        <pc:spChg chg="mod">
          <ac:chgData name="Aude BRUS" userId="bebe594f-7ed6-48bd-b6e2-c51db587325e" providerId="ADAL" clId="{44E08268-C648-4706-BFA0-870082AD8627}" dt="2025-07-16T14:25:55.501" v="5078" actId="404"/>
          <ac:spMkLst>
            <pc:docMk/>
            <pc:sldMk cId="591651877" sldId="433"/>
            <ac:spMk id="3" creationId="{2ABC8E75-D5D8-91C5-6541-D9C6103DEA45}"/>
          </ac:spMkLst>
        </pc:spChg>
        <pc:spChg chg="mod">
          <ac:chgData name="Aude BRUS" userId="bebe594f-7ed6-48bd-b6e2-c51db587325e" providerId="ADAL" clId="{44E08268-C648-4706-BFA0-870082AD8627}" dt="2025-07-16T14:25:55.501" v="5078" actId="404"/>
          <ac:spMkLst>
            <pc:docMk/>
            <pc:sldMk cId="591651877" sldId="433"/>
            <ac:spMk id="6" creationId="{5162E4B2-98A4-7CD1-D0B9-508EE95B3E25}"/>
          </ac:spMkLst>
        </pc:spChg>
        <pc:spChg chg="add mod">
          <ac:chgData name="Aude BRUS" userId="bebe594f-7ed6-48bd-b6e2-c51db587325e" providerId="ADAL" clId="{44E08268-C648-4706-BFA0-870082AD8627}" dt="2025-07-16T10:45:42.204" v="1970" actId="14100"/>
          <ac:spMkLst>
            <pc:docMk/>
            <pc:sldMk cId="591651877" sldId="433"/>
            <ac:spMk id="9" creationId="{14B7EA5B-545F-8C22-752C-6D18EB573405}"/>
          </ac:spMkLst>
        </pc:spChg>
        <pc:picChg chg="del">
          <ac:chgData name="Aude BRUS" userId="bebe594f-7ed6-48bd-b6e2-c51db587325e" providerId="ADAL" clId="{44E08268-C648-4706-BFA0-870082AD8627}" dt="2025-07-16T10:42:27.101" v="1805" actId="478"/>
          <ac:picMkLst>
            <pc:docMk/>
            <pc:sldMk cId="591651877" sldId="433"/>
            <ac:picMk id="4" creationId="{75EDF41E-8BD6-C317-A5CA-440BF2D90EF8}"/>
          </ac:picMkLst>
        </pc:picChg>
        <pc:picChg chg="add mod">
          <ac:chgData name="Aude BRUS" userId="bebe594f-7ed6-48bd-b6e2-c51db587325e" providerId="ADAL" clId="{44E08268-C648-4706-BFA0-870082AD8627}" dt="2025-07-16T10:45:42.204" v="1970" actId="14100"/>
          <ac:picMkLst>
            <pc:docMk/>
            <pc:sldMk cId="591651877" sldId="433"/>
            <ac:picMk id="7" creationId="{9B00A613-A38F-2E8B-CC90-5041A450EB2F}"/>
          </ac:picMkLst>
        </pc:picChg>
      </pc:sldChg>
      <pc:sldChg chg="addSp delSp modSp add mod">
        <pc:chgData name="Aude BRUS" userId="bebe594f-7ed6-48bd-b6e2-c51db587325e" providerId="ADAL" clId="{44E08268-C648-4706-BFA0-870082AD8627}" dt="2025-07-16T14:26:32.831" v="5109" actId="1036"/>
        <pc:sldMkLst>
          <pc:docMk/>
          <pc:sldMk cId="3999231238" sldId="434"/>
        </pc:sldMkLst>
        <pc:spChg chg="del">
          <ac:chgData name="Aude BRUS" userId="bebe594f-7ed6-48bd-b6e2-c51db587325e" providerId="ADAL" clId="{44E08268-C648-4706-BFA0-870082AD8627}" dt="2025-07-16T14:00:38.744" v="3942" actId="21"/>
          <ac:spMkLst>
            <pc:docMk/>
            <pc:sldMk cId="3999231238" sldId="434"/>
            <ac:spMk id="5" creationId="{780E07DA-8BFA-2A11-5F74-DDC9DACA7FA8}"/>
          </ac:spMkLst>
        </pc:spChg>
        <pc:spChg chg="add del mod">
          <ac:chgData name="Aude BRUS" userId="bebe594f-7ed6-48bd-b6e2-c51db587325e" providerId="ADAL" clId="{44E08268-C648-4706-BFA0-870082AD8627}" dt="2025-07-16T14:00:40.922" v="3943" actId="478"/>
          <ac:spMkLst>
            <pc:docMk/>
            <pc:sldMk cId="3999231238" sldId="434"/>
            <ac:spMk id="6" creationId="{8FEFE023-55DF-F50B-F2D4-EACD97758153}"/>
          </ac:spMkLst>
        </pc:spChg>
        <pc:spChg chg="add mod">
          <ac:chgData name="Aude BRUS" userId="bebe594f-7ed6-48bd-b6e2-c51db587325e" providerId="ADAL" clId="{44E08268-C648-4706-BFA0-870082AD8627}" dt="2025-07-16T14:26:32.831" v="5109" actId="1036"/>
          <ac:spMkLst>
            <pc:docMk/>
            <pc:sldMk cId="3999231238" sldId="434"/>
            <ac:spMk id="7" creationId="{4C6E9844-189A-2633-3009-599559E805E4}"/>
          </ac:spMkLst>
        </pc:spChg>
        <pc:spChg chg="mod">
          <ac:chgData name="Aude BRUS" userId="bebe594f-7ed6-48bd-b6e2-c51db587325e" providerId="ADAL" clId="{44E08268-C648-4706-BFA0-870082AD8627}" dt="2025-07-16T14:23:21.624" v="4945" actId="20577"/>
          <ac:spMkLst>
            <pc:docMk/>
            <pc:sldMk cId="3999231238" sldId="434"/>
            <ac:spMk id="10" creationId="{B5119392-D17B-44F8-718C-7D8EDC5DF496}"/>
          </ac:spMkLst>
        </pc:spChg>
        <pc:spChg chg="mod">
          <ac:chgData name="Aude BRUS" userId="bebe594f-7ed6-48bd-b6e2-c51db587325e" providerId="ADAL" clId="{44E08268-C648-4706-BFA0-870082AD8627}" dt="2025-07-16T14:26:32.831" v="5109" actId="1036"/>
          <ac:spMkLst>
            <pc:docMk/>
            <pc:sldMk cId="3999231238" sldId="434"/>
            <ac:spMk id="11" creationId="{5E849EDD-FC84-A97A-E03F-D8FECA5A4A1B}"/>
          </ac:spMkLst>
        </pc:spChg>
        <pc:picChg chg="add del mod modCrop">
          <ac:chgData name="Aude BRUS" userId="bebe594f-7ed6-48bd-b6e2-c51db587325e" providerId="ADAL" clId="{44E08268-C648-4706-BFA0-870082AD8627}" dt="2025-07-16T13:58:04.827" v="3865" actId="478"/>
          <ac:picMkLst>
            <pc:docMk/>
            <pc:sldMk cId="3999231238" sldId="434"/>
            <ac:picMk id="3" creationId="{FE541AD8-9073-975E-0C7A-DE7EF89D8D9D}"/>
          </ac:picMkLst>
        </pc:picChg>
        <pc:picChg chg="mod">
          <ac:chgData name="Aude BRUS" userId="bebe594f-7ed6-48bd-b6e2-c51db587325e" providerId="ADAL" clId="{44E08268-C648-4706-BFA0-870082AD8627}" dt="2025-07-16T14:17:21.830" v="4579" actId="1076"/>
          <ac:picMkLst>
            <pc:docMk/>
            <pc:sldMk cId="3999231238" sldId="434"/>
            <ac:picMk id="14" creationId="{7B935B14-561A-EE97-0E2B-501002A970B9}"/>
          </ac:picMkLst>
        </pc:picChg>
      </pc:sldChg>
      <pc:sldChg chg="delSp modSp add mod">
        <pc:chgData name="Aude BRUS" userId="bebe594f-7ed6-48bd-b6e2-c51db587325e" providerId="ADAL" clId="{44E08268-C648-4706-BFA0-870082AD8627}" dt="2025-07-16T14:26:41.884" v="5122" actId="1036"/>
        <pc:sldMkLst>
          <pc:docMk/>
          <pc:sldMk cId="3280760842" sldId="435"/>
        </pc:sldMkLst>
        <pc:spChg chg="del">
          <ac:chgData name="Aude BRUS" userId="bebe594f-7ed6-48bd-b6e2-c51db587325e" providerId="ADAL" clId="{44E08268-C648-4706-BFA0-870082AD8627}" dt="2025-07-16T14:00:59.554" v="3947" actId="478"/>
          <ac:spMkLst>
            <pc:docMk/>
            <pc:sldMk cId="3280760842" sldId="435"/>
            <ac:spMk id="7" creationId="{D2441BFC-DD52-AE34-41A7-F973406CE086}"/>
          </ac:spMkLst>
        </pc:spChg>
        <pc:spChg chg="mod">
          <ac:chgData name="Aude BRUS" userId="bebe594f-7ed6-48bd-b6e2-c51db587325e" providerId="ADAL" clId="{44E08268-C648-4706-BFA0-870082AD8627}" dt="2025-07-16T14:22:57.701" v="4859" actId="20577"/>
          <ac:spMkLst>
            <pc:docMk/>
            <pc:sldMk cId="3280760842" sldId="435"/>
            <ac:spMk id="10" creationId="{C2AF6428-E85D-04A0-E44B-F82722A15FBA}"/>
          </ac:spMkLst>
        </pc:spChg>
        <pc:spChg chg="mod">
          <ac:chgData name="Aude BRUS" userId="bebe594f-7ed6-48bd-b6e2-c51db587325e" providerId="ADAL" clId="{44E08268-C648-4706-BFA0-870082AD8627}" dt="2025-07-16T14:26:41.884" v="5122" actId="1036"/>
          <ac:spMkLst>
            <pc:docMk/>
            <pc:sldMk cId="3280760842" sldId="435"/>
            <ac:spMk id="11" creationId="{EAFCEA71-E69B-0393-F3D5-16652382A2A8}"/>
          </ac:spMkLst>
        </pc:spChg>
        <pc:spChg chg="mod">
          <ac:chgData name="Aude BRUS" userId="bebe594f-7ed6-48bd-b6e2-c51db587325e" providerId="ADAL" clId="{44E08268-C648-4706-BFA0-870082AD8627}" dt="2025-07-16T14:26:41.884" v="5122" actId="1036"/>
          <ac:spMkLst>
            <pc:docMk/>
            <pc:sldMk cId="3280760842" sldId="435"/>
            <ac:spMk id="18" creationId="{BF7447E3-6442-46FC-C458-6B90A3D137C3}"/>
          </ac:spMkLst>
        </pc:spChg>
        <pc:spChg chg="del">
          <ac:chgData name="Aude BRUS" userId="bebe594f-7ed6-48bd-b6e2-c51db587325e" providerId="ADAL" clId="{44E08268-C648-4706-BFA0-870082AD8627}" dt="2025-07-16T14:00:59.554" v="3947" actId="478"/>
          <ac:spMkLst>
            <pc:docMk/>
            <pc:sldMk cId="3280760842" sldId="435"/>
            <ac:spMk id="21" creationId="{16744EBD-9E2F-8318-A707-8BE0D78F2A0C}"/>
          </ac:spMkLst>
        </pc:spChg>
        <pc:picChg chg="del">
          <ac:chgData name="Aude BRUS" userId="bebe594f-7ed6-48bd-b6e2-c51db587325e" providerId="ADAL" clId="{44E08268-C648-4706-BFA0-870082AD8627}" dt="2025-07-16T14:00:59.554" v="3947" actId="478"/>
          <ac:picMkLst>
            <pc:docMk/>
            <pc:sldMk cId="3280760842" sldId="435"/>
            <ac:picMk id="3" creationId="{EF38D2E6-FB6D-D4BC-3B2E-E3E11853875B}"/>
          </ac:picMkLst>
        </pc:picChg>
        <pc:picChg chg="del">
          <ac:chgData name="Aude BRUS" userId="bebe594f-7ed6-48bd-b6e2-c51db587325e" providerId="ADAL" clId="{44E08268-C648-4706-BFA0-870082AD8627}" dt="2025-07-16T14:00:59.554" v="3947" actId="478"/>
          <ac:picMkLst>
            <pc:docMk/>
            <pc:sldMk cId="3280760842" sldId="435"/>
            <ac:picMk id="16" creationId="{051B362A-2EA2-7276-A29A-0024D918ACA7}"/>
          </ac:picMkLst>
        </pc:picChg>
        <pc:picChg chg="del">
          <ac:chgData name="Aude BRUS" userId="bebe594f-7ed6-48bd-b6e2-c51db587325e" providerId="ADAL" clId="{44E08268-C648-4706-BFA0-870082AD8627}" dt="2025-07-16T14:00:59.554" v="3947" actId="478"/>
          <ac:picMkLst>
            <pc:docMk/>
            <pc:sldMk cId="3280760842" sldId="435"/>
            <ac:picMk id="23" creationId="{2EECBE3D-74DC-37CE-DABE-D1A1E316CCC9}"/>
          </ac:picMkLst>
        </pc:picChg>
      </pc:sldChg>
      <pc:sldChg chg="addSp delSp modSp add mod">
        <pc:chgData name="Aude BRUS" userId="bebe594f-7ed6-48bd-b6e2-c51db587325e" providerId="ADAL" clId="{44E08268-C648-4706-BFA0-870082AD8627}" dt="2025-07-16T14:48:15.015" v="6500" actId="20577"/>
        <pc:sldMkLst>
          <pc:docMk/>
          <pc:sldMk cId="3246906923" sldId="436"/>
        </pc:sldMkLst>
        <pc:spChg chg="add mod">
          <ac:chgData name="Aude BRUS" userId="bebe594f-7ed6-48bd-b6e2-c51db587325e" providerId="ADAL" clId="{44E08268-C648-4706-BFA0-870082AD8627}" dt="2025-07-16T14:48:15.015" v="6500" actId="20577"/>
          <ac:spMkLst>
            <pc:docMk/>
            <pc:sldMk cId="3246906923" sldId="436"/>
            <ac:spMk id="3" creationId="{3FD82386-AD7C-E696-D7EF-46D80EB6B891}"/>
          </ac:spMkLst>
        </pc:spChg>
        <pc:spChg chg="mod">
          <ac:chgData name="Aude BRUS" userId="bebe594f-7ed6-48bd-b6e2-c51db587325e" providerId="ADAL" clId="{44E08268-C648-4706-BFA0-870082AD8627}" dt="2025-07-16T14:22:50.930" v="4825" actId="1036"/>
          <ac:spMkLst>
            <pc:docMk/>
            <pc:sldMk cId="3246906923" sldId="436"/>
            <ac:spMk id="10" creationId="{69BF8B7C-3370-4EE2-3FE0-5EB8C7B1BD53}"/>
          </ac:spMkLst>
        </pc:spChg>
        <pc:spChg chg="mod">
          <ac:chgData name="Aude BRUS" userId="bebe594f-7ed6-48bd-b6e2-c51db587325e" providerId="ADAL" clId="{44E08268-C648-4706-BFA0-870082AD8627}" dt="2025-07-16T14:48:05.231" v="6466" actId="20577"/>
          <ac:spMkLst>
            <pc:docMk/>
            <pc:sldMk cId="3246906923" sldId="436"/>
            <ac:spMk id="11" creationId="{F7F7BB14-5010-9218-0ABD-834A01C3103A}"/>
          </ac:spMkLst>
        </pc:spChg>
        <pc:spChg chg="del mod">
          <ac:chgData name="Aude BRUS" userId="bebe594f-7ed6-48bd-b6e2-c51db587325e" providerId="ADAL" clId="{44E08268-C648-4706-BFA0-870082AD8627}" dt="2025-07-16T14:20:56.653" v="4773" actId="478"/>
          <ac:spMkLst>
            <pc:docMk/>
            <pc:sldMk cId="3246906923" sldId="436"/>
            <ac:spMk id="18" creationId="{A8D8466E-02C8-CD37-A18F-C1F99AD8DAC1}"/>
          </ac:spMkLst>
        </pc:spChg>
      </pc:sldChg>
      <pc:sldChg chg="addSp modSp add mod">
        <pc:chgData name="Aude BRUS" userId="bebe594f-7ed6-48bd-b6e2-c51db587325e" providerId="ADAL" clId="{44E08268-C648-4706-BFA0-870082AD8627}" dt="2025-07-16T15:29:18.385" v="8733" actId="1035"/>
        <pc:sldMkLst>
          <pc:docMk/>
          <pc:sldMk cId="1336888050" sldId="437"/>
        </pc:sldMkLst>
        <pc:spChg chg="mod">
          <ac:chgData name="Aude BRUS" userId="bebe594f-7ed6-48bd-b6e2-c51db587325e" providerId="ADAL" clId="{44E08268-C648-4706-BFA0-870082AD8627}" dt="2025-07-16T15:29:11.989" v="8706" actId="1035"/>
          <ac:spMkLst>
            <pc:docMk/>
            <pc:sldMk cId="1336888050" sldId="437"/>
            <ac:spMk id="2" creationId="{92F153A5-FAEB-181D-4744-F12374F171AC}"/>
          </ac:spMkLst>
        </pc:spChg>
        <pc:spChg chg="add mod">
          <ac:chgData name="Aude BRUS" userId="bebe594f-7ed6-48bd-b6e2-c51db587325e" providerId="ADAL" clId="{44E08268-C648-4706-BFA0-870082AD8627}" dt="2025-07-16T15:29:18.385" v="8733" actId="1035"/>
          <ac:spMkLst>
            <pc:docMk/>
            <pc:sldMk cId="1336888050" sldId="437"/>
            <ac:spMk id="4" creationId="{61D36CD8-1C16-6093-EFBE-0A65874FCD99}"/>
          </ac:spMkLst>
        </pc:spChg>
        <pc:spChg chg="mod">
          <ac:chgData name="Aude BRUS" userId="bebe594f-7ed6-48bd-b6e2-c51db587325e" providerId="ADAL" clId="{44E08268-C648-4706-BFA0-870082AD8627}" dt="2025-07-16T15:29:18.385" v="8733" actId="1035"/>
          <ac:spMkLst>
            <pc:docMk/>
            <pc:sldMk cId="1336888050" sldId="437"/>
            <ac:spMk id="7" creationId="{9E7FF61A-4835-FAC2-B97D-09B3D70AEB4A}"/>
          </ac:spMkLst>
        </pc:spChg>
      </pc:sldChg>
      <pc:sldMasterChg chg="delSldLayout">
        <pc:chgData name="Aude BRUS" userId="bebe594f-7ed6-48bd-b6e2-c51db587325e" providerId="ADAL" clId="{44E08268-C648-4706-BFA0-870082AD8627}" dt="2025-07-16T10:46:52.704" v="1988" actId="47"/>
        <pc:sldMasterMkLst>
          <pc:docMk/>
          <pc:sldMasterMk cId="1595063951" sldId="2147483648"/>
        </pc:sldMasterMkLst>
        <pc:sldLayoutChg chg="del">
          <pc:chgData name="Aude BRUS" userId="bebe594f-7ed6-48bd-b6e2-c51db587325e" providerId="ADAL" clId="{44E08268-C648-4706-BFA0-870082AD8627}" dt="2025-07-16T10:46:52.704" v="1988" actId="47"/>
          <pc:sldLayoutMkLst>
            <pc:docMk/>
            <pc:sldMasterMk cId="1595063951" sldId="2147483648"/>
            <pc:sldLayoutMk cId="189257561" sldId="2147483671"/>
          </pc:sldLayoutMkLst>
        </pc:sldLayoutChg>
        <pc:sldLayoutChg chg="del">
          <pc:chgData name="Aude BRUS" userId="bebe594f-7ed6-48bd-b6e2-c51db587325e" providerId="ADAL" clId="{44E08268-C648-4706-BFA0-870082AD8627}" dt="2025-07-14T19:39:26.475" v="611" actId="47"/>
          <pc:sldLayoutMkLst>
            <pc:docMk/>
            <pc:sldMasterMk cId="1595063951" sldId="2147483648"/>
            <pc:sldLayoutMk cId="1607686980" sldId="2147483672"/>
          </pc:sldLayoutMkLst>
        </pc:sldLayoutChg>
        <pc:sldLayoutChg chg="del">
          <pc:chgData name="Aude BRUS" userId="bebe594f-7ed6-48bd-b6e2-c51db587325e" providerId="ADAL" clId="{44E08268-C648-4706-BFA0-870082AD8627}" dt="2025-07-14T20:10:04.151" v="865" actId="47"/>
          <pc:sldLayoutMkLst>
            <pc:docMk/>
            <pc:sldMasterMk cId="1595063951" sldId="2147483648"/>
            <pc:sldLayoutMk cId="3950216478" sldId="2147483672"/>
          </pc:sldLayoutMkLst>
        </pc:sldLayoutChg>
      </pc:sldMasterChg>
    </pc:docChg>
  </pc:docChgLst>
  <pc:docChgLst>
    <pc:chgData name="a.barre@f3e.asso.fr" userId="S::urn:spo:guest#a.barre@f3e.asso.fr::" providerId="AD" clId="Web-{D84657B5-296D-BF30-5FFD-C57633DBF827}"/>
    <pc:docChg chg="modSld">
      <pc:chgData name="a.barre@f3e.asso.fr" userId="S::urn:spo:guest#a.barre@f3e.asso.fr::" providerId="AD" clId="Web-{D84657B5-296D-BF30-5FFD-C57633DBF827}" dt="2025-07-16T09:06:33.750" v="2" actId="20577"/>
      <pc:docMkLst>
        <pc:docMk/>
      </pc:docMkLst>
      <pc:sldChg chg="modSp">
        <pc:chgData name="a.barre@f3e.asso.fr" userId="S::urn:spo:guest#a.barre@f3e.asso.fr::" providerId="AD" clId="Web-{D84657B5-296D-BF30-5FFD-C57633DBF827}" dt="2025-07-16T09:06:33.750" v="2" actId="20577"/>
        <pc:sldMkLst>
          <pc:docMk/>
          <pc:sldMk cId="611073347" sldId="409"/>
        </pc:sldMkLst>
        <pc:spChg chg="mod">
          <ac:chgData name="a.barre@f3e.asso.fr" userId="S::urn:spo:guest#a.barre@f3e.asso.fr::" providerId="AD" clId="Web-{D84657B5-296D-BF30-5FFD-C57633DBF827}" dt="2025-07-16T09:06:33.750" v="2" actId="20577"/>
          <ac:spMkLst>
            <pc:docMk/>
            <pc:sldMk cId="611073347" sldId="409"/>
            <ac:spMk id="5" creationId="{7890A8B3-B27A-5136-BD82-B3000BAFB8A1}"/>
          </ac:spMkLst>
        </pc:spChg>
      </pc:sldChg>
    </pc:docChg>
  </pc:docChgLst>
  <pc:docChgLst>
    <pc:chgData name="a.barre@f3e.asso.fr" userId="S::urn:spo:guest#a.barre@f3e.asso.fr::" providerId="AD" clId="Web-{BBB34847-6DED-CBB2-7679-F8BCF1AEFD6C}"/>
    <pc:docChg chg="addSld modSld">
      <pc:chgData name="a.barre@f3e.asso.fr" userId="S::urn:spo:guest#a.barre@f3e.asso.fr::" providerId="AD" clId="Web-{BBB34847-6DED-CBB2-7679-F8BCF1AEFD6C}" dt="2025-07-16T08:08:16.686" v="190" actId="20577"/>
      <pc:docMkLst>
        <pc:docMk/>
      </pc:docMkLst>
      <pc:sldChg chg="addSp">
        <pc:chgData name="a.barre@f3e.asso.fr" userId="S::urn:spo:guest#a.barre@f3e.asso.fr::" providerId="AD" clId="Web-{BBB34847-6DED-CBB2-7679-F8BCF1AEFD6C}" dt="2025-07-16T08:03:36.569" v="143"/>
        <pc:sldMkLst>
          <pc:docMk/>
          <pc:sldMk cId="950441214" sldId="424"/>
        </pc:sldMkLst>
        <pc:picChg chg="add">
          <ac:chgData name="a.barre@f3e.asso.fr" userId="S::urn:spo:guest#a.barre@f3e.asso.fr::" providerId="AD" clId="Web-{BBB34847-6DED-CBB2-7679-F8BCF1AEFD6C}" dt="2025-07-16T08:03:36.569" v="143"/>
          <ac:picMkLst>
            <pc:docMk/>
            <pc:sldMk cId="950441214" sldId="424"/>
            <ac:picMk id="6" creationId="{9548F347-A787-746D-C8A1-C66A03670E76}"/>
          </ac:picMkLst>
        </pc:picChg>
      </pc:sldChg>
      <pc:sldChg chg="addSp">
        <pc:chgData name="a.barre@f3e.asso.fr" userId="S::urn:spo:guest#a.barre@f3e.asso.fr::" providerId="AD" clId="Web-{BBB34847-6DED-CBB2-7679-F8BCF1AEFD6C}" dt="2025-07-16T08:03:39.272" v="144"/>
        <pc:sldMkLst>
          <pc:docMk/>
          <pc:sldMk cId="2323976492" sldId="425"/>
        </pc:sldMkLst>
        <pc:picChg chg="add">
          <ac:chgData name="a.barre@f3e.asso.fr" userId="S::urn:spo:guest#a.barre@f3e.asso.fr::" providerId="AD" clId="Web-{BBB34847-6DED-CBB2-7679-F8BCF1AEFD6C}" dt="2025-07-16T08:03:39.272" v="144"/>
          <ac:picMkLst>
            <pc:docMk/>
            <pc:sldMk cId="2323976492" sldId="425"/>
            <ac:picMk id="3" creationId="{29C40224-2141-B31B-A6FF-C5D71396C337}"/>
          </ac:picMkLst>
        </pc:picChg>
      </pc:sldChg>
      <pc:sldChg chg="addSp modSp">
        <pc:chgData name="a.barre@f3e.asso.fr" userId="S::urn:spo:guest#a.barre@f3e.asso.fr::" providerId="AD" clId="Web-{BBB34847-6DED-CBB2-7679-F8BCF1AEFD6C}" dt="2025-07-16T08:03:44.538" v="146"/>
        <pc:sldMkLst>
          <pc:docMk/>
          <pc:sldMk cId="3064128358" sldId="426"/>
        </pc:sldMkLst>
        <pc:spChg chg="mod">
          <ac:chgData name="a.barre@f3e.asso.fr" userId="S::urn:spo:guest#a.barre@f3e.asso.fr::" providerId="AD" clId="Web-{BBB34847-6DED-CBB2-7679-F8BCF1AEFD6C}" dt="2025-07-16T07:58:00.545" v="83" actId="20577"/>
          <ac:spMkLst>
            <pc:docMk/>
            <pc:sldMk cId="3064128358" sldId="426"/>
            <ac:spMk id="2" creationId="{9D7CD98C-4DC1-8CE3-84D3-B03643274E20}"/>
          </ac:spMkLst>
        </pc:spChg>
        <pc:spChg chg="mod">
          <ac:chgData name="a.barre@f3e.asso.fr" userId="S::urn:spo:guest#a.barre@f3e.asso.fr::" providerId="AD" clId="Web-{BBB34847-6DED-CBB2-7679-F8BCF1AEFD6C}" dt="2025-07-16T08:01:50.957" v="120" actId="20577"/>
          <ac:spMkLst>
            <pc:docMk/>
            <pc:sldMk cId="3064128358" sldId="426"/>
            <ac:spMk id="4" creationId="{DFFC1219-E629-728E-812E-68D08A7628F3}"/>
          </ac:spMkLst>
        </pc:spChg>
        <pc:spChg chg="mod">
          <ac:chgData name="a.barre@f3e.asso.fr" userId="S::urn:spo:guest#a.barre@f3e.asso.fr::" providerId="AD" clId="Web-{BBB34847-6DED-CBB2-7679-F8BCF1AEFD6C}" dt="2025-07-16T08:02:22.864" v="127" actId="20577"/>
          <ac:spMkLst>
            <pc:docMk/>
            <pc:sldMk cId="3064128358" sldId="426"/>
            <ac:spMk id="5" creationId="{18A2F131-14E5-A53B-1BD4-3D71549C07EE}"/>
          </ac:spMkLst>
        </pc:spChg>
        <pc:picChg chg="add">
          <ac:chgData name="a.barre@f3e.asso.fr" userId="S::urn:spo:guest#a.barre@f3e.asso.fr::" providerId="AD" clId="Web-{BBB34847-6DED-CBB2-7679-F8BCF1AEFD6C}" dt="2025-07-16T08:03:44.538" v="146"/>
          <ac:picMkLst>
            <pc:docMk/>
            <pc:sldMk cId="3064128358" sldId="426"/>
            <ac:picMk id="6" creationId="{68ECEC5A-24A3-82DD-F2EC-CF7453C73C40}"/>
          </ac:picMkLst>
        </pc:picChg>
      </pc:sldChg>
      <pc:sldChg chg="addSp modSp">
        <pc:chgData name="a.barre@f3e.asso.fr" userId="S::urn:spo:guest#a.barre@f3e.asso.fr::" providerId="AD" clId="Web-{BBB34847-6DED-CBB2-7679-F8BCF1AEFD6C}" dt="2025-07-16T08:03:42.428" v="145"/>
        <pc:sldMkLst>
          <pc:docMk/>
          <pc:sldMk cId="3370385538" sldId="427"/>
        </pc:sldMkLst>
        <pc:spChg chg="mod">
          <ac:chgData name="a.barre@f3e.asso.fr" userId="S::urn:spo:guest#a.barre@f3e.asso.fr::" providerId="AD" clId="Web-{BBB34847-6DED-CBB2-7679-F8BCF1AEFD6C}" dt="2025-07-16T07:56:40.667" v="52" actId="14100"/>
          <ac:spMkLst>
            <pc:docMk/>
            <pc:sldMk cId="3370385538" sldId="427"/>
            <ac:spMk id="5" creationId="{ECB1F833-EEBF-30C9-D524-E0A5FBC1966B}"/>
          </ac:spMkLst>
        </pc:spChg>
        <pc:picChg chg="add">
          <ac:chgData name="a.barre@f3e.asso.fr" userId="S::urn:spo:guest#a.barre@f3e.asso.fr::" providerId="AD" clId="Web-{BBB34847-6DED-CBB2-7679-F8BCF1AEFD6C}" dt="2025-07-16T08:03:42.428" v="145"/>
          <ac:picMkLst>
            <pc:docMk/>
            <pc:sldMk cId="3370385538" sldId="427"/>
            <ac:picMk id="6" creationId="{367958E5-3A06-4386-CF99-4B1E95BDA2C7}"/>
          </ac:picMkLst>
        </pc:picChg>
      </pc:sldChg>
      <pc:sldChg chg="addSp modSp add replId">
        <pc:chgData name="a.barre@f3e.asso.fr" userId="S::urn:spo:guest#a.barre@f3e.asso.fr::" providerId="AD" clId="Web-{BBB34847-6DED-CBB2-7679-F8BCF1AEFD6C}" dt="2025-07-16T08:03:46.788" v="147"/>
        <pc:sldMkLst>
          <pc:docMk/>
          <pc:sldMk cId="398981007" sldId="428"/>
        </pc:sldMkLst>
        <pc:spChg chg="mod">
          <ac:chgData name="a.barre@f3e.asso.fr" userId="S::urn:spo:guest#a.barre@f3e.asso.fr::" providerId="AD" clId="Web-{BBB34847-6DED-CBB2-7679-F8BCF1AEFD6C}" dt="2025-07-16T08:02:33.333" v="132" actId="20577"/>
          <ac:spMkLst>
            <pc:docMk/>
            <pc:sldMk cId="398981007" sldId="428"/>
            <ac:spMk id="4" creationId="{CC9603ED-DC6A-4039-50A4-2417EC01135E}"/>
          </ac:spMkLst>
        </pc:spChg>
        <pc:spChg chg="mod">
          <ac:chgData name="a.barre@f3e.asso.fr" userId="S::urn:spo:guest#a.barre@f3e.asso.fr::" providerId="AD" clId="Web-{BBB34847-6DED-CBB2-7679-F8BCF1AEFD6C}" dt="2025-07-16T08:03:04.349" v="142" actId="20577"/>
          <ac:spMkLst>
            <pc:docMk/>
            <pc:sldMk cId="398981007" sldId="428"/>
            <ac:spMk id="5" creationId="{EF101EA8-DAAB-6506-7A64-C21E9AC35060}"/>
          </ac:spMkLst>
        </pc:spChg>
        <pc:picChg chg="add">
          <ac:chgData name="a.barre@f3e.asso.fr" userId="S::urn:spo:guest#a.barre@f3e.asso.fr::" providerId="AD" clId="Web-{BBB34847-6DED-CBB2-7679-F8BCF1AEFD6C}" dt="2025-07-16T08:03:46.788" v="147"/>
          <ac:picMkLst>
            <pc:docMk/>
            <pc:sldMk cId="398981007" sldId="428"/>
            <ac:picMk id="6" creationId="{13109D6E-D7AD-FD06-6594-50EA6C9C8457}"/>
          </ac:picMkLst>
        </pc:picChg>
      </pc:sldChg>
      <pc:sldChg chg="addSp delSp modSp new">
        <pc:chgData name="a.barre@f3e.asso.fr" userId="S::urn:spo:guest#a.barre@f3e.asso.fr::" providerId="AD" clId="Web-{BBB34847-6DED-CBB2-7679-F8BCF1AEFD6C}" dt="2025-07-16T08:08:16.686" v="190" actId="20577"/>
        <pc:sldMkLst>
          <pc:docMk/>
          <pc:sldMk cId="719023051" sldId="429"/>
        </pc:sldMkLst>
        <pc:spChg chg="mod">
          <ac:chgData name="a.barre@f3e.asso.fr" userId="S::urn:spo:guest#a.barre@f3e.asso.fr::" providerId="AD" clId="Web-{BBB34847-6DED-CBB2-7679-F8BCF1AEFD6C}" dt="2025-07-16T08:05:03.024" v="162" actId="20577"/>
          <ac:spMkLst>
            <pc:docMk/>
            <pc:sldMk cId="719023051" sldId="429"/>
            <ac:spMk id="2" creationId="{8983A693-AFA7-F702-4DD3-3273343E6471}"/>
          </ac:spMkLst>
        </pc:spChg>
        <pc:spChg chg="del">
          <ac:chgData name="a.barre@f3e.asso.fr" userId="S::urn:spo:guest#a.barre@f3e.asso.fr::" providerId="AD" clId="Web-{BBB34847-6DED-CBB2-7679-F8BCF1AEFD6C}" dt="2025-07-16T08:04:01.929" v="150"/>
          <ac:spMkLst>
            <pc:docMk/>
            <pc:sldMk cId="719023051" sldId="429"/>
            <ac:spMk id="3" creationId="{271D3FA9-F2CB-BF9C-DA26-87DEF4E625E7}"/>
          </ac:spMkLst>
        </pc:spChg>
        <pc:spChg chg="del">
          <ac:chgData name="a.barre@f3e.asso.fr" userId="S::urn:spo:guest#a.barre@f3e.asso.fr::" providerId="AD" clId="Web-{BBB34847-6DED-CBB2-7679-F8BCF1AEFD6C}" dt="2025-07-16T08:05:05.384" v="163"/>
          <ac:spMkLst>
            <pc:docMk/>
            <pc:sldMk cId="719023051" sldId="429"/>
            <ac:spMk id="4" creationId="{B56D9A2B-FBA8-D083-91B1-2B07DCAD5748}"/>
          </ac:spMkLst>
        </pc:spChg>
        <pc:spChg chg="del">
          <ac:chgData name="a.barre@f3e.asso.fr" userId="S::urn:spo:guest#a.barre@f3e.asso.fr::" providerId="AD" clId="Web-{BBB34847-6DED-CBB2-7679-F8BCF1AEFD6C}" dt="2025-07-16T08:05:05.587" v="164"/>
          <ac:spMkLst>
            <pc:docMk/>
            <pc:sldMk cId="719023051" sldId="429"/>
            <ac:spMk id="5" creationId="{C25A6E2B-973C-1220-1AFA-392BF21EC7B6}"/>
          </ac:spMkLst>
        </pc:spChg>
        <pc:graphicFrameChg chg="add mod modGraphic">
          <ac:chgData name="a.barre@f3e.asso.fr" userId="S::urn:spo:guest#a.barre@f3e.asso.fr::" providerId="AD" clId="Web-{BBB34847-6DED-CBB2-7679-F8BCF1AEFD6C}" dt="2025-07-16T08:08:16.686" v="190" actId="20577"/>
          <ac:graphicFrameMkLst>
            <pc:docMk/>
            <pc:sldMk cId="719023051" sldId="429"/>
            <ac:graphicFrameMk id="9" creationId="{01CF7677-ABCC-2F10-103A-4D9D911552C1}"/>
          </ac:graphicFrameMkLst>
        </pc:graphicFrameChg>
        <pc:picChg chg="add">
          <ac:chgData name="a.barre@f3e.asso.fr" userId="S::urn:spo:guest#a.barre@f3e.asso.fr::" providerId="AD" clId="Web-{BBB34847-6DED-CBB2-7679-F8BCF1AEFD6C}" dt="2025-07-16T08:03:57.710" v="149"/>
          <ac:picMkLst>
            <pc:docMk/>
            <pc:sldMk cId="719023051" sldId="429"/>
            <ac:picMk id="7" creationId="{0823720D-A059-C573-6C8A-4952541B5EDE}"/>
          </ac:picMkLst>
        </pc:picChg>
        <pc:picChg chg="add del mod">
          <ac:chgData name="a.barre@f3e.asso.fr" userId="S::urn:spo:guest#a.barre@f3e.asso.fr::" providerId="AD" clId="Web-{BBB34847-6DED-CBB2-7679-F8BCF1AEFD6C}" dt="2025-07-16T08:05:09.899" v="166"/>
          <ac:picMkLst>
            <pc:docMk/>
            <pc:sldMk cId="719023051" sldId="429"/>
            <ac:picMk id="8" creationId="{102A3807-94CA-6F17-7D87-1017EC9066C5}"/>
          </ac:picMkLst>
        </pc:picChg>
      </pc:sldChg>
      <pc:sldChg chg="add replId">
        <pc:chgData name="a.barre@f3e.asso.fr" userId="S::urn:spo:guest#a.barre@f3e.asso.fr::" providerId="AD" clId="Web-{BBB34847-6DED-CBB2-7679-F8BCF1AEFD6C}" dt="2025-07-16T08:04:06.273" v="151"/>
        <pc:sldMkLst>
          <pc:docMk/>
          <pc:sldMk cId="1305427202" sldId="430"/>
        </pc:sldMkLst>
      </pc:sldChg>
      <pc:sldChg chg="add replId">
        <pc:chgData name="a.barre@f3e.asso.fr" userId="S::urn:spo:guest#a.barre@f3e.asso.fr::" providerId="AD" clId="Web-{BBB34847-6DED-CBB2-7679-F8BCF1AEFD6C}" dt="2025-07-16T08:04:09.788" v="152"/>
        <pc:sldMkLst>
          <pc:docMk/>
          <pc:sldMk cId="2090061514" sldId="431"/>
        </pc:sldMkLst>
      </pc:sldChg>
      <pc:sldChg chg="add replId">
        <pc:chgData name="a.barre@f3e.asso.fr" userId="S::urn:spo:guest#a.barre@f3e.asso.fr::" providerId="AD" clId="Web-{BBB34847-6DED-CBB2-7679-F8BCF1AEFD6C}" dt="2025-07-16T08:04:09.835" v="153"/>
        <pc:sldMkLst>
          <pc:docMk/>
          <pc:sldMk cId="4070324935" sldId="432"/>
        </pc:sldMkLst>
      </pc:sldChg>
    </pc:docChg>
  </pc:docChgLst>
  <pc:docChgLst>
    <pc:chgData name="a.barre@f3e.asso.fr" userId="S::urn:spo:guest#a.barre@f3e.asso.fr::" providerId="AD" clId="Web-{C34E92D4-5253-734F-CC65-FB92EACB410A}"/>
    <pc:docChg chg="addSld delSld modSld sldOrd">
      <pc:chgData name="a.barre@f3e.asso.fr" userId="S::urn:spo:guest#a.barre@f3e.asso.fr::" providerId="AD" clId="Web-{C34E92D4-5253-734F-CC65-FB92EACB410A}" dt="2025-07-15T12:32:32.350" v="1202" actId="20577"/>
      <pc:docMkLst>
        <pc:docMk/>
      </pc:docMkLst>
      <pc:sldChg chg="addSp delSp modSp">
        <pc:chgData name="a.barre@f3e.asso.fr" userId="S::urn:spo:guest#a.barre@f3e.asso.fr::" providerId="AD" clId="Web-{C34E92D4-5253-734F-CC65-FB92EACB410A}" dt="2025-07-15T11:42:23.333" v="120"/>
        <pc:sldMkLst>
          <pc:docMk/>
          <pc:sldMk cId="1411494293" sldId="269"/>
        </pc:sldMkLst>
        <pc:spChg chg="mod">
          <ac:chgData name="a.barre@f3e.asso.fr" userId="S::urn:spo:guest#a.barre@f3e.asso.fr::" providerId="AD" clId="Web-{C34E92D4-5253-734F-CC65-FB92EACB410A}" dt="2025-07-15T11:27:44.165" v="78" actId="20577"/>
          <ac:spMkLst>
            <pc:docMk/>
            <pc:sldMk cId="1411494293" sldId="269"/>
            <ac:spMk id="3" creationId="{D55330D4-BBC2-9F90-5ACE-A6DB22313F61}"/>
          </ac:spMkLst>
        </pc:spChg>
        <pc:picChg chg="mod">
          <ac:chgData name="a.barre@f3e.asso.fr" userId="S::urn:spo:guest#a.barre@f3e.asso.fr::" providerId="AD" clId="Web-{C34E92D4-5253-734F-CC65-FB92EACB410A}" dt="2025-07-15T11:24:36.768" v="70" actId="1076"/>
          <ac:picMkLst>
            <pc:docMk/>
            <pc:sldMk cId="1411494293" sldId="269"/>
            <ac:picMk id="12" creationId="{8C64BD4A-AFCC-9355-DE85-0A3A468833A9}"/>
          </ac:picMkLst>
        </pc:picChg>
      </pc:sldChg>
      <pc:sldChg chg="modSp del">
        <pc:chgData name="a.barre@f3e.asso.fr" userId="S::urn:spo:guest#a.barre@f3e.asso.fr::" providerId="AD" clId="Web-{C34E92D4-5253-734F-CC65-FB92EACB410A}" dt="2025-07-15T11:35:07.694" v="93"/>
        <pc:sldMkLst>
          <pc:docMk/>
          <pc:sldMk cId="1067433617" sldId="284"/>
        </pc:sldMkLst>
      </pc:sldChg>
      <pc:sldChg chg="addSp delSp modSp mod modClrScheme chgLayout">
        <pc:chgData name="a.barre@f3e.asso.fr" userId="S::urn:spo:guest#a.barre@f3e.asso.fr::" providerId="AD" clId="Web-{C34E92D4-5253-734F-CC65-FB92EACB410A}" dt="2025-07-15T12:31:10.628" v="1186"/>
        <pc:sldMkLst>
          <pc:docMk/>
          <pc:sldMk cId="143291612" sldId="285"/>
        </pc:sldMkLst>
        <pc:spChg chg="mod ord">
          <ac:chgData name="a.barre@f3e.asso.fr" userId="S::urn:spo:guest#a.barre@f3e.asso.fr::" providerId="AD" clId="Web-{C34E92D4-5253-734F-CC65-FB92EACB410A}" dt="2025-07-15T12:28:44.155" v="1105"/>
          <ac:spMkLst>
            <pc:docMk/>
            <pc:sldMk cId="143291612" sldId="285"/>
            <ac:spMk id="2" creationId="{1913FECD-F48A-4E78-E8CA-0A644DEA5065}"/>
          </ac:spMkLst>
        </pc:spChg>
        <pc:spChg chg="add mod ord">
          <ac:chgData name="a.barre@f3e.asso.fr" userId="S::urn:spo:guest#a.barre@f3e.asso.fr::" providerId="AD" clId="Web-{C34E92D4-5253-734F-CC65-FB92EACB410A}" dt="2025-07-15T12:29:18.172" v="1122" actId="20577"/>
          <ac:spMkLst>
            <pc:docMk/>
            <pc:sldMk cId="143291612" sldId="285"/>
            <ac:spMk id="6" creationId="{276ECD4B-9099-7D94-CF48-D1DC3A2DB402}"/>
          </ac:spMkLst>
        </pc:spChg>
        <pc:spChg chg="add mod ord">
          <ac:chgData name="a.barre@f3e.asso.fr" userId="S::urn:spo:guest#a.barre@f3e.asso.fr::" providerId="AD" clId="Web-{C34E92D4-5253-734F-CC65-FB92EACB410A}" dt="2025-07-15T12:29:45.626" v="1169" actId="20577"/>
          <ac:spMkLst>
            <pc:docMk/>
            <pc:sldMk cId="143291612" sldId="285"/>
            <ac:spMk id="11" creationId="{80989871-694C-FC58-2080-FE03767986FD}"/>
          </ac:spMkLst>
        </pc:spChg>
      </pc:sldChg>
      <pc:sldChg chg="addSp delSp modSp new del ord">
        <pc:chgData name="a.barre@f3e.asso.fr" userId="S::urn:spo:guest#a.barre@f3e.asso.fr::" providerId="AD" clId="Web-{C34E92D4-5253-734F-CC65-FB92EACB410A}" dt="2025-07-15T12:30:07.032" v="1174"/>
        <pc:sldMkLst>
          <pc:docMk/>
          <pc:sldMk cId="699180784" sldId="408"/>
        </pc:sldMkLst>
      </pc:sldChg>
      <pc:sldChg chg="addSp delSp modSp new ord">
        <pc:chgData name="a.barre@f3e.asso.fr" userId="S::urn:spo:guest#a.barre@f3e.asso.fr::" providerId="AD" clId="Web-{C34E92D4-5253-734F-CC65-FB92EACB410A}" dt="2025-07-15T12:31:46.270" v="1191"/>
        <pc:sldMkLst>
          <pc:docMk/>
          <pc:sldMk cId="611073347" sldId="409"/>
        </pc:sldMkLst>
        <pc:spChg chg="mod">
          <ac:chgData name="a.barre@f3e.asso.fr" userId="S::urn:spo:guest#a.barre@f3e.asso.fr::" providerId="AD" clId="Web-{C34E92D4-5253-734F-CC65-FB92EACB410A}" dt="2025-07-15T12:03:38.998" v="517" actId="20577"/>
          <ac:spMkLst>
            <pc:docMk/>
            <pc:sldMk cId="611073347" sldId="409"/>
            <ac:spMk id="2" creationId="{55D3F9A0-770E-75FB-5936-9B46331D9569}"/>
          </ac:spMkLst>
        </pc:spChg>
        <pc:spChg chg="mod">
          <ac:chgData name="a.barre@f3e.asso.fr" userId="S::urn:spo:guest#a.barre@f3e.asso.fr::" providerId="AD" clId="Web-{C34E92D4-5253-734F-CC65-FB92EACB410A}" dt="2025-07-15T12:06:01.737" v="575" actId="20577"/>
          <ac:spMkLst>
            <pc:docMk/>
            <pc:sldMk cId="611073347" sldId="409"/>
            <ac:spMk id="4" creationId="{5FF12485-D695-E00A-7F62-BEFF019D3B52}"/>
          </ac:spMkLst>
        </pc:spChg>
        <pc:spChg chg="mod">
          <ac:chgData name="a.barre@f3e.asso.fr" userId="S::urn:spo:guest#a.barre@f3e.asso.fr::" providerId="AD" clId="Web-{C34E92D4-5253-734F-CC65-FB92EACB410A}" dt="2025-07-15T12:09:25.665" v="639" actId="20577"/>
          <ac:spMkLst>
            <pc:docMk/>
            <pc:sldMk cId="611073347" sldId="409"/>
            <ac:spMk id="5" creationId="{7890A8B3-B27A-5136-BD82-B3000BAFB8A1}"/>
          </ac:spMkLst>
        </pc:spChg>
        <pc:picChg chg="add mod">
          <ac:chgData name="a.barre@f3e.asso.fr" userId="S::urn:spo:guest#a.barre@f3e.asso.fr::" providerId="AD" clId="Web-{C34E92D4-5253-734F-CC65-FB92EACB410A}" dt="2025-07-15T12:07:11.552" v="579" actId="1076"/>
          <ac:picMkLst>
            <pc:docMk/>
            <pc:sldMk cId="611073347" sldId="409"/>
            <ac:picMk id="8" creationId="{E6C86C89-4137-CBBB-6CB7-C653C2EF63E7}"/>
          </ac:picMkLst>
        </pc:picChg>
        <pc:picChg chg="add">
          <ac:chgData name="a.barre@f3e.asso.fr" userId="S::urn:spo:guest#a.barre@f3e.asso.fr::" providerId="AD" clId="Web-{C34E92D4-5253-734F-CC65-FB92EACB410A}" dt="2025-07-15T12:31:46.270" v="1191"/>
          <ac:picMkLst>
            <pc:docMk/>
            <pc:sldMk cId="611073347" sldId="409"/>
            <ac:picMk id="10" creationId="{B7B3C7AA-1C2B-5D04-4538-228B9C8EA7A0}"/>
          </ac:picMkLst>
        </pc:picChg>
      </pc:sldChg>
      <pc:sldChg chg="new del">
        <pc:chgData name="a.barre@f3e.asso.fr" userId="S::urn:spo:guest#a.barre@f3e.asso.fr::" providerId="AD" clId="Web-{C34E92D4-5253-734F-CC65-FB92EACB410A}" dt="2025-07-15T12:32:27.443" v="1194"/>
        <pc:sldMkLst>
          <pc:docMk/>
          <pc:sldMk cId="61915103" sldId="410"/>
        </pc:sldMkLst>
      </pc:sldChg>
      <pc:sldChg chg="addSp delSp modSp new">
        <pc:chgData name="a.barre@f3e.asso.fr" userId="S::urn:spo:guest#a.barre@f3e.asso.fr::" providerId="AD" clId="Web-{C34E92D4-5253-734F-CC65-FB92EACB410A}" dt="2025-07-15T12:32:32.350" v="1202" actId="20577"/>
        <pc:sldMkLst>
          <pc:docMk/>
          <pc:sldMk cId="2506405235" sldId="411"/>
        </pc:sldMkLst>
        <pc:spChg chg="mod">
          <ac:chgData name="a.barre@f3e.asso.fr" userId="S::urn:spo:guest#a.barre@f3e.asso.fr::" providerId="AD" clId="Web-{C34E92D4-5253-734F-CC65-FB92EACB410A}" dt="2025-07-15T12:32:32.350" v="1202" actId="20577"/>
          <ac:spMkLst>
            <pc:docMk/>
            <pc:sldMk cId="2506405235" sldId="411"/>
            <ac:spMk id="2" creationId="{E297D5FA-5664-F54F-F77F-D4884E58DD5B}"/>
          </ac:spMkLst>
        </pc:spChg>
        <pc:picChg chg="add mod ord">
          <ac:chgData name="a.barre@f3e.asso.fr" userId="S::urn:spo:guest#a.barre@f3e.asso.fr::" providerId="AD" clId="Web-{C34E92D4-5253-734F-CC65-FB92EACB410A}" dt="2025-07-15T11:36:02.665" v="100" actId="1076"/>
          <ac:picMkLst>
            <pc:docMk/>
            <pc:sldMk cId="2506405235" sldId="411"/>
            <ac:picMk id="5" creationId="{BBB65529-B28C-0E82-71B5-51FF8C042664}"/>
          </ac:picMkLst>
        </pc:picChg>
      </pc:sldChg>
      <pc:sldChg chg="addSp delSp modSp new">
        <pc:chgData name="a.barre@f3e.asso.fr" userId="S::urn:spo:guest#a.barre@f3e.asso.fr::" providerId="AD" clId="Web-{C34E92D4-5253-734F-CC65-FB92EACB410A}" dt="2025-07-15T12:31:42.754" v="1190"/>
        <pc:sldMkLst>
          <pc:docMk/>
          <pc:sldMk cId="3784409187" sldId="412"/>
        </pc:sldMkLst>
        <pc:spChg chg="mod">
          <ac:chgData name="a.barre@f3e.asso.fr" userId="S::urn:spo:guest#a.barre@f3e.asso.fr::" providerId="AD" clId="Web-{C34E92D4-5253-734F-CC65-FB92EACB410A}" dt="2025-07-15T12:12:49.172" v="678" actId="20577"/>
          <ac:spMkLst>
            <pc:docMk/>
            <pc:sldMk cId="3784409187" sldId="412"/>
            <ac:spMk id="2" creationId="{D590C9EE-2F04-188B-1EC5-5B5E92B86A7D}"/>
          </ac:spMkLst>
        </pc:spChg>
        <pc:spChg chg="mod">
          <ac:chgData name="a.barre@f3e.asso.fr" userId="S::urn:spo:guest#a.barre@f3e.asso.fr::" providerId="AD" clId="Web-{C34E92D4-5253-734F-CC65-FB92EACB410A}" dt="2025-07-15T12:20:02.545" v="827" actId="20577"/>
          <ac:spMkLst>
            <pc:docMk/>
            <pc:sldMk cId="3784409187" sldId="412"/>
            <ac:spMk id="5" creationId="{C04E2E68-0839-1088-B40F-A793669CBBD6}"/>
          </ac:spMkLst>
        </pc:spChg>
        <pc:spChg chg="add mod">
          <ac:chgData name="a.barre@f3e.asso.fr" userId="S::urn:spo:guest#a.barre@f3e.asso.fr::" providerId="AD" clId="Web-{C34E92D4-5253-734F-CC65-FB92EACB410A}" dt="2025-07-15T12:13:51.502" v="745" actId="20577"/>
          <ac:spMkLst>
            <pc:docMk/>
            <pc:sldMk cId="3784409187" sldId="412"/>
            <ac:spMk id="9" creationId="{90A0B8B7-7614-64A1-C341-E12B3DE64AFB}"/>
          </ac:spMkLst>
        </pc:spChg>
        <pc:picChg chg="add">
          <ac:chgData name="a.barre@f3e.asso.fr" userId="S::urn:spo:guest#a.barre@f3e.asso.fr::" providerId="AD" clId="Web-{C34E92D4-5253-734F-CC65-FB92EACB410A}" dt="2025-07-15T12:31:42.754" v="1190"/>
          <ac:picMkLst>
            <pc:docMk/>
            <pc:sldMk cId="3784409187" sldId="412"/>
            <ac:picMk id="13" creationId="{A7B62A29-192A-4072-ECFE-AD30E8C1FFDB}"/>
          </ac:picMkLst>
        </pc:picChg>
      </pc:sldChg>
      <pc:sldChg chg="addSp delSp modSp new">
        <pc:chgData name="a.barre@f3e.asso.fr" userId="S::urn:spo:guest#a.barre@f3e.asso.fr::" providerId="AD" clId="Web-{C34E92D4-5253-734F-CC65-FB92EACB410A}" dt="2025-07-15T12:31:51.942" v="1193"/>
        <pc:sldMkLst>
          <pc:docMk/>
          <pc:sldMk cId="2341449769" sldId="413"/>
        </pc:sldMkLst>
        <pc:spChg chg="mod">
          <ac:chgData name="a.barre@f3e.asso.fr" userId="S::urn:spo:guest#a.barre@f3e.asso.fr::" providerId="AD" clId="Web-{C34E92D4-5253-734F-CC65-FB92EACB410A}" dt="2025-07-15T11:42:10.551" v="118" actId="20577"/>
          <ac:spMkLst>
            <pc:docMk/>
            <pc:sldMk cId="2341449769" sldId="413"/>
            <ac:spMk id="2" creationId="{7FB724AE-A614-7299-6697-926142B7A3B1}"/>
          </ac:spMkLst>
        </pc:spChg>
        <pc:spChg chg="mod">
          <ac:chgData name="a.barre@f3e.asso.fr" userId="S::urn:spo:guest#a.barre@f3e.asso.fr::" providerId="AD" clId="Web-{C34E92D4-5253-734F-CC65-FB92EACB410A}" dt="2025-07-15T11:49:26.471" v="249" actId="20577"/>
          <ac:spMkLst>
            <pc:docMk/>
            <pc:sldMk cId="2341449769" sldId="413"/>
            <ac:spMk id="4" creationId="{B10CEDB1-E1C7-A0AB-1FEF-4196747FFD95}"/>
          </ac:spMkLst>
        </pc:spChg>
        <pc:spChg chg="mod">
          <ac:chgData name="a.barre@f3e.asso.fr" userId="S::urn:spo:guest#a.barre@f3e.asso.fr::" providerId="AD" clId="Web-{C34E92D4-5253-734F-CC65-FB92EACB410A}" dt="2025-07-15T11:51:06.177" v="332" actId="20577"/>
          <ac:spMkLst>
            <pc:docMk/>
            <pc:sldMk cId="2341449769" sldId="413"/>
            <ac:spMk id="5" creationId="{9A4A3C7A-9676-CD16-ABD5-548F3B194C0C}"/>
          </ac:spMkLst>
        </pc:spChg>
        <pc:picChg chg="add">
          <ac:chgData name="a.barre@f3e.asso.fr" userId="S::urn:spo:guest#a.barre@f3e.asso.fr::" providerId="AD" clId="Web-{C34E92D4-5253-734F-CC65-FB92EACB410A}" dt="2025-07-15T12:31:51.942" v="1193"/>
          <ac:picMkLst>
            <pc:docMk/>
            <pc:sldMk cId="2341449769" sldId="413"/>
            <ac:picMk id="9" creationId="{3D4FEDBD-0B0B-619D-AC46-798477F4F328}"/>
          </ac:picMkLst>
        </pc:picChg>
      </pc:sldChg>
      <pc:sldChg chg="addSp delSp modSp new ord">
        <pc:chgData name="a.barre@f3e.asso.fr" userId="S::urn:spo:guest#a.barre@f3e.asso.fr::" providerId="AD" clId="Web-{C34E92D4-5253-734F-CC65-FB92EACB410A}" dt="2025-07-15T12:31:49.473" v="1192"/>
        <pc:sldMkLst>
          <pc:docMk/>
          <pc:sldMk cId="1851015387" sldId="414"/>
        </pc:sldMkLst>
        <pc:spChg chg="mod">
          <ac:chgData name="a.barre@f3e.asso.fr" userId="S::urn:spo:guest#a.barre@f3e.asso.fr::" providerId="AD" clId="Web-{C34E92D4-5253-734F-CC65-FB92EACB410A}" dt="2025-07-15T11:54:02.652" v="348" actId="20577"/>
          <ac:spMkLst>
            <pc:docMk/>
            <pc:sldMk cId="1851015387" sldId="414"/>
            <ac:spMk id="2" creationId="{3E532E60-49C9-2BDB-B75A-13665DF003B7}"/>
          </ac:spMkLst>
        </pc:spChg>
        <pc:spChg chg="mod">
          <ac:chgData name="a.barre@f3e.asso.fr" userId="S::urn:spo:guest#a.barre@f3e.asso.fr::" providerId="AD" clId="Web-{C34E92D4-5253-734F-CC65-FB92EACB410A}" dt="2025-07-15T11:56:04.968" v="450" actId="20577"/>
          <ac:spMkLst>
            <pc:docMk/>
            <pc:sldMk cId="1851015387" sldId="414"/>
            <ac:spMk id="4" creationId="{FEFBB220-8C2B-5246-0169-CF6E7CBA00D9}"/>
          </ac:spMkLst>
        </pc:spChg>
        <pc:spChg chg="mod">
          <ac:chgData name="a.barre@f3e.asso.fr" userId="S::urn:spo:guest#a.barre@f3e.asso.fr::" providerId="AD" clId="Web-{C34E92D4-5253-734F-CC65-FB92EACB410A}" dt="2025-07-15T11:56:53.173" v="495" actId="20577"/>
          <ac:spMkLst>
            <pc:docMk/>
            <pc:sldMk cId="1851015387" sldId="414"/>
            <ac:spMk id="5" creationId="{3DFB08D8-3DF6-9AAF-038C-97F7A31BFE8C}"/>
          </ac:spMkLst>
        </pc:spChg>
        <pc:picChg chg="add">
          <ac:chgData name="a.barre@f3e.asso.fr" userId="S::urn:spo:guest#a.barre@f3e.asso.fr::" providerId="AD" clId="Web-{C34E92D4-5253-734F-CC65-FB92EACB410A}" dt="2025-07-15T12:31:49.473" v="1192"/>
          <ac:picMkLst>
            <pc:docMk/>
            <pc:sldMk cId="1851015387" sldId="414"/>
            <ac:picMk id="7" creationId="{B9D0CC03-DC20-E51D-E778-33D59354A608}"/>
          </ac:picMkLst>
        </pc:picChg>
      </pc:sldChg>
      <pc:sldChg chg="addSp delSp modSp add replId">
        <pc:chgData name="a.barre@f3e.asso.fr" userId="S::urn:spo:guest#a.barre@f3e.asso.fr::" providerId="AD" clId="Web-{C34E92D4-5253-734F-CC65-FB92EACB410A}" dt="2025-07-15T12:31:37.363" v="1189" actId="1076"/>
        <pc:sldMkLst>
          <pc:docMk/>
          <pc:sldMk cId="3107876690" sldId="415"/>
        </pc:sldMkLst>
        <pc:spChg chg="mod">
          <ac:chgData name="a.barre@f3e.asso.fr" userId="S::urn:spo:guest#a.barre@f3e.asso.fr::" providerId="AD" clId="Web-{C34E92D4-5253-734F-CC65-FB92EACB410A}" dt="2025-07-15T12:26:29.588" v="1051" actId="20577"/>
          <ac:spMkLst>
            <pc:docMk/>
            <pc:sldMk cId="3107876690" sldId="415"/>
            <ac:spMk id="5" creationId="{F9AD1EDF-1097-AE1D-F581-4FEF7ED87E18}"/>
          </ac:spMkLst>
        </pc:spChg>
        <pc:spChg chg="add mod">
          <ac:chgData name="a.barre@f3e.asso.fr" userId="S::urn:spo:guest#a.barre@f3e.asso.fr::" providerId="AD" clId="Web-{C34E92D4-5253-734F-CC65-FB92EACB410A}" dt="2025-07-15T12:24:37.835" v="1000" actId="20577"/>
          <ac:spMkLst>
            <pc:docMk/>
            <pc:sldMk cId="3107876690" sldId="415"/>
            <ac:spMk id="6" creationId="{C0240461-2179-B1AC-428B-700FFF46349F}"/>
          </ac:spMkLst>
        </pc:spChg>
        <pc:picChg chg="add mod">
          <ac:chgData name="a.barre@f3e.asso.fr" userId="S::urn:spo:guest#a.barre@f3e.asso.fr::" providerId="AD" clId="Web-{C34E92D4-5253-734F-CC65-FB92EACB410A}" dt="2025-07-15T12:31:37.363" v="1189" actId="1076"/>
          <ac:picMkLst>
            <pc:docMk/>
            <pc:sldMk cId="3107876690" sldId="415"/>
            <ac:picMk id="8" creationId="{727D2A4E-73AC-F012-FF65-A9DADEC7522A}"/>
          </ac:picMkLst>
        </pc:picChg>
        <pc:picChg chg="add">
          <ac:chgData name="a.barre@f3e.asso.fr" userId="S::urn:spo:guest#a.barre@f3e.asso.fr::" providerId="AD" clId="Web-{C34E92D4-5253-734F-CC65-FB92EACB410A}" dt="2025-07-15T12:31:21.363" v="1187"/>
          <ac:picMkLst>
            <pc:docMk/>
            <pc:sldMk cId="3107876690" sldId="415"/>
            <ac:picMk id="10" creationId="{C31090AD-79A2-2C9A-8BBA-561F11380431}"/>
          </ac:picMkLst>
        </pc:picChg>
      </pc:sldChg>
    </pc:docChg>
  </pc:docChgLst>
  <pc:docChgLst>
    <pc:chgData name="a.barre@f3e.asso.fr" userId="S::urn:spo:guest#a.barre@f3e.asso.fr::" providerId="AD" clId="Web-{7F39FE41-4B1A-1B38-96D0-BCDC5915FF64}"/>
    <pc:docChg chg="addSld delSld modSld">
      <pc:chgData name="a.barre@f3e.asso.fr" userId="S::urn:spo:guest#a.barre@f3e.asso.fr::" providerId="AD" clId="Web-{7F39FE41-4B1A-1B38-96D0-BCDC5915FF64}" dt="2025-07-16T07:54:02.031" v="1453" actId="20577"/>
      <pc:docMkLst>
        <pc:docMk/>
      </pc:docMkLst>
      <pc:sldChg chg="new del">
        <pc:chgData name="a.barre@f3e.asso.fr" userId="S::urn:spo:guest#a.barre@f3e.asso.fr::" providerId="AD" clId="Web-{7F39FE41-4B1A-1B38-96D0-BCDC5915FF64}" dt="2025-07-16T06:49:55.583" v="2"/>
        <pc:sldMkLst>
          <pc:docMk/>
          <pc:sldMk cId="2213673269" sldId="416"/>
        </pc:sldMkLst>
      </pc:sldChg>
      <pc:sldChg chg="addSp delSp modSp new">
        <pc:chgData name="a.barre@f3e.asso.fr" userId="S::urn:spo:guest#a.barre@f3e.asso.fr::" providerId="AD" clId="Web-{7F39FE41-4B1A-1B38-96D0-BCDC5915FF64}" dt="2025-07-16T07:15:02.349" v="775"/>
        <pc:sldMkLst>
          <pc:docMk/>
          <pc:sldMk cId="4178799199" sldId="417"/>
        </pc:sldMkLst>
        <pc:spChg chg="mod">
          <ac:chgData name="a.barre@f3e.asso.fr" userId="S::urn:spo:guest#a.barre@f3e.asso.fr::" providerId="AD" clId="Web-{7F39FE41-4B1A-1B38-96D0-BCDC5915FF64}" dt="2025-07-16T07:01:01.557" v="183" actId="20577"/>
          <ac:spMkLst>
            <pc:docMk/>
            <pc:sldMk cId="4178799199" sldId="417"/>
            <ac:spMk id="2" creationId="{81F4F7F5-2EAA-C80C-3D95-EC25590BB15A}"/>
          </ac:spMkLst>
        </pc:spChg>
        <pc:spChg chg="del mod">
          <ac:chgData name="a.barre@f3e.asso.fr" userId="S::urn:spo:guest#a.barre@f3e.asso.fr::" providerId="AD" clId="Web-{7F39FE41-4B1A-1B38-96D0-BCDC5915FF64}" dt="2025-07-16T06:58:37.584" v="141"/>
          <ac:spMkLst>
            <pc:docMk/>
            <pc:sldMk cId="4178799199" sldId="417"/>
            <ac:spMk id="3" creationId="{AECD9E7A-19B2-47D1-2774-0FDC96F87148}"/>
          </ac:spMkLst>
        </pc:spChg>
        <pc:spChg chg="mod">
          <ac:chgData name="a.barre@f3e.asso.fr" userId="S::urn:spo:guest#a.barre@f3e.asso.fr::" providerId="AD" clId="Web-{7F39FE41-4B1A-1B38-96D0-BCDC5915FF64}" dt="2025-07-16T06:53:33.074" v="49" actId="20577"/>
          <ac:spMkLst>
            <pc:docMk/>
            <pc:sldMk cId="4178799199" sldId="417"/>
            <ac:spMk id="4" creationId="{3A6AEF02-3EF8-EAD0-4808-884CF783D21C}"/>
          </ac:spMkLst>
        </pc:spChg>
        <pc:spChg chg="mod">
          <ac:chgData name="a.barre@f3e.asso.fr" userId="S::urn:spo:guest#a.barre@f3e.asso.fr::" providerId="AD" clId="Web-{7F39FE41-4B1A-1B38-96D0-BCDC5915FF64}" dt="2025-07-16T07:00:24.181" v="167" actId="20577"/>
          <ac:spMkLst>
            <pc:docMk/>
            <pc:sldMk cId="4178799199" sldId="417"/>
            <ac:spMk id="5" creationId="{E7D21912-7454-502D-9E74-E345C85B23A9}"/>
          </ac:spMkLst>
        </pc:spChg>
        <pc:picChg chg="add">
          <ac:chgData name="a.barre@f3e.asso.fr" userId="S::urn:spo:guest#a.barre@f3e.asso.fr::" providerId="AD" clId="Web-{7F39FE41-4B1A-1B38-96D0-BCDC5915FF64}" dt="2025-07-16T07:15:02.349" v="775"/>
          <ac:picMkLst>
            <pc:docMk/>
            <pc:sldMk cId="4178799199" sldId="417"/>
            <ac:picMk id="7" creationId="{1A650003-77B9-160F-9515-F32211E5F37D}"/>
          </ac:picMkLst>
        </pc:picChg>
      </pc:sldChg>
      <pc:sldChg chg="addSp delSp modSp add replId">
        <pc:chgData name="a.barre@f3e.asso.fr" userId="S::urn:spo:guest#a.barre@f3e.asso.fr::" providerId="AD" clId="Web-{7F39FE41-4B1A-1B38-96D0-BCDC5915FF64}" dt="2025-07-16T07:52:13.090" v="1438" actId="20577"/>
        <pc:sldMkLst>
          <pc:docMk/>
          <pc:sldMk cId="2252453132" sldId="418"/>
        </pc:sldMkLst>
        <pc:spChg chg="mod">
          <ac:chgData name="a.barre@f3e.asso.fr" userId="S::urn:spo:guest#a.barre@f3e.asso.fr::" providerId="AD" clId="Web-{7F39FE41-4B1A-1B38-96D0-BCDC5915FF64}" dt="2025-07-16T07:01:43.168" v="202" actId="20577"/>
          <ac:spMkLst>
            <pc:docMk/>
            <pc:sldMk cId="2252453132" sldId="418"/>
            <ac:spMk id="2" creationId="{59CB8646-4DFF-5114-67DC-63894A2CC168}"/>
          </ac:spMkLst>
        </pc:spChg>
        <pc:spChg chg="del mod">
          <ac:chgData name="a.barre@f3e.asso.fr" userId="S::urn:spo:guest#a.barre@f3e.asso.fr::" providerId="AD" clId="Web-{7F39FE41-4B1A-1B38-96D0-BCDC5915FF64}" dt="2025-07-16T07:01:11.010" v="185"/>
          <ac:spMkLst>
            <pc:docMk/>
            <pc:sldMk cId="2252453132" sldId="418"/>
            <ac:spMk id="3" creationId="{A831ADFC-1E68-8B35-9CA1-1D1F22D39CAB}"/>
          </ac:spMkLst>
        </pc:spChg>
        <pc:spChg chg="mod">
          <ac:chgData name="a.barre@f3e.asso.fr" userId="S::urn:spo:guest#a.barre@f3e.asso.fr::" providerId="AD" clId="Web-{7F39FE41-4B1A-1B38-96D0-BCDC5915FF64}" dt="2025-07-16T07:52:13.090" v="1438" actId="20577"/>
          <ac:spMkLst>
            <pc:docMk/>
            <pc:sldMk cId="2252453132" sldId="418"/>
            <ac:spMk id="4" creationId="{ABECD985-2E8E-926A-E412-FAE4C17B53C2}"/>
          </ac:spMkLst>
        </pc:spChg>
        <pc:spChg chg="mod">
          <ac:chgData name="a.barre@f3e.asso.fr" userId="S::urn:spo:guest#a.barre@f3e.asso.fr::" providerId="AD" clId="Web-{7F39FE41-4B1A-1B38-96D0-BCDC5915FF64}" dt="2025-07-16T07:52:05.480" v="1434"/>
          <ac:spMkLst>
            <pc:docMk/>
            <pc:sldMk cId="2252453132" sldId="418"/>
            <ac:spMk id="5" creationId="{D7B940D6-4A61-6252-7EA8-6FA3BFC556FF}"/>
          </ac:spMkLst>
        </pc:spChg>
        <pc:picChg chg="add">
          <ac:chgData name="a.barre@f3e.asso.fr" userId="S::urn:spo:guest#a.barre@f3e.asso.fr::" providerId="AD" clId="Web-{7F39FE41-4B1A-1B38-96D0-BCDC5915FF64}" dt="2025-07-16T07:15:06.599" v="776"/>
          <ac:picMkLst>
            <pc:docMk/>
            <pc:sldMk cId="2252453132" sldId="418"/>
            <ac:picMk id="7" creationId="{5C1510BB-DAA5-4C78-BC1C-9E1CE2C1447D}"/>
          </ac:picMkLst>
        </pc:picChg>
      </pc:sldChg>
      <pc:sldChg chg="addSp delSp modSp add replId">
        <pc:chgData name="a.barre@f3e.asso.fr" userId="S::urn:spo:guest#a.barre@f3e.asso.fr::" providerId="AD" clId="Web-{7F39FE41-4B1A-1B38-96D0-BCDC5915FF64}" dt="2025-07-16T07:15:08.927" v="777"/>
        <pc:sldMkLst>
          <pc:docMk/>
          <pc:sldMk cId="1367020406" sldId="419"/>
        </pc:sldMkLst>
        <pc:spChg chg="mod">
          <ac:chgData name="a.barre@f3e.asso.fr" userId="S::urn:spo:guest#a.barre@f3e.asso.fr::" providerId="AD" clId="Web-{7F39FE41-4B1A-1B38-96D0-BCDC5915FF64}" dt="2025-07-16T07:13:47.253" v="759" actId="20577"/>
          <ac:spMkLst>
            <pc:docMk/>
            <pc:sldMk cId="1367020406" sldId="419"/>
            <ac:spMk id="2" creationId="{EEBC0A30-B61F-DD79-8707-A7166016E039}"/>
          </ac:spMkLst>
        </pc:spChg>
        <pc:spChg chg="del">
          <ac:chgData name="a.barre@f3e.asso.fr" userId="S::urn:spo:guest#a.barre@f3e.asso.fr::" providerId="AD" clId="Web-{7F39FE41-4B1A-1B38-96D0-BCDC5915FF64}" dt="2025-07-16T07:03:10.983" v="229"/>
          <ac:spMkLst>
            <pc:docMk/>
            <pc:sldMk cId="1367020406" sldId="419"/>
            <ac:spMk id="3" creationId="{FB91FAE4-E819-284A-1DED-2490B6BFD7B9}"/>
          </ac:spMkLst>
        </pc:spChg>
        <pc:spChg chg="mod">
          <ac:chgData name="a.barre@f3e.asso.fr" userId="S::urn:spo:guest#a.barre@f3e.asso.fr::" providerId="AD" clId="Web-{7F39FE41-4B1A-1B38-96D0-BCDC5915FF64}" dt="2025-07-16T07:05:34.081" v="266" actId="14100"/>
          <ac:spMkLst>
            <pc:docMk/>
            <pc:sldMk cId="1367020406" sldId="419"/>
            <ac:spMk id="4" creationId="{0398DE24-C4C7-CF01-7174-107700B01EE7}"/>
          </ac:spMkLst>
        </pc:spChg>
        <pc:spChg chg="del">
          <ac:chgData name="a.barre@f3e.asso.fr" userId="S::urn:spo:guest#a.barre@f3e.asso.fr::" providerId="AD" clId="Web-{7F39FE41-4B1A-1B38-96D0-BCDC5915FF64}" dt="2025-07-16T07:03:44.499" v="247"/>
          <ac:spMkLst>
            <pc:docMk/>
            <pc:sldMk cId="1367020406" sldId="419"/>
            <ac:spMk id="5" creationId="{6FA27CE5-DF7C-2792-80EA-2131BBD90D4B}"/>
          </ac:spMkLst>
        </pc:spChg>
        <pc:spChg chg="add mod">
          <ac:chgData name="a.barre@f3e.asso.fr" userId="S::urn:spo:guest#a.barre@f3e.asso.fr::" providerId="AD" clId="Web-{7F39FE41-4B1A-1B38-96D0-BCDC5915FF64}" dt="2025-07-16T07:08:59.040" v="362" actId="20577"/>
          <ac:spMkLst>
            <pc:docMk/>
            <pc:sldMk cId="1367020406" sldId="419"/>
            <ac:spMk id="9" creationId="{99A5BAFB-A57E-79D8-C699-792232067346}"/>
          </ac:spMkLst>
        </pc:spChg>
        <pc:graphicFrameChg chg="add mod modGraphic">
          <ac:chgData name="a.barre@f3e.asso.fr" userId="S::urn:spo:guest#a.barre@f3e.asso.fr::" providerId="AD" clId="Web-{7F39FE41-4B1A-1B38-96D0-BCDC5915FF64}" dt="2025-07-16T07:07:43.741" v="328"/>
          <ac:graphicFrameMkLst>
            <pc:docMk/>
            <pc:sldMk cId="1367020406" sldId="419"/>
            <ac:graphicFrameMk id="7" creationId="{8EB7BA3A-8D92-BF26-44A9-A29F994C3450}"/>
          </ac:graphicFrameMkLst>
        </pc:graphicFrameChg>
        <pc:graphicFrameChg chg="add mod modGraphic">
          <ac:chgData name="a.barre@f3e.asso.fr" userId="S::urn:spo:guest#a.barre@f3e.asso.fr::" providerId="AD" clId="Web-{7F39FE41-4B1A-1B38-96D0-BCDC5915FF64}" dt="2025-07-16T07:13:00.220" v="738"/>
          <ac:graphicFrameMkLst>
            <pc:docMk/>
            <pc:sldMk cId="1367020406" sldId="419"/>
            <ac:graphicFrameMk id="10" creationId="{151C9F0F-4CBC-070A-5380-8AC80295E278}"/>
          </ac:graphicFrameMkLst>
        </pc:graphicFrameChg>
        <pc:picChg chg="add">
          <ac:chgData name="a.barre@f3e.asso.fr" userId="S::urn:spo:guest#a.barre@f3e.asso.fr::" providerId="AD" clId="Web-{7F39FE41-4B1A-1B38-96D0-BCDC5915FF64}" dt="2025-07-16T07:15:08.927" v="777"/>
          <ac:picMkLst>
            <pc:docMk/>
            <pc:sldMk cId="1367020406" sldId="419"/>
            <ac:picMk id="12" creationId="{69066343-0535-5C0D-3D6A-A7272817590A}"/>
          </ac:picMkLst>
        </pc:picChg>
      </pc:sldChg>
      <pc:sldChg chg="addSp delSp modSp add replId">
        <pc:chgData name="a.barre@f3e.asso.fr" userId="S::urn:spo:guest#a.barre@f3e.asso.fr::" providerId="AD" clId="Web-{7F39FE41-4B1A-1B38-96D0-BCDC5915FF64}" dt="2025-07-16T07:51:46.651" v="1430"/>
        <pc:sldMkLst>
          <pc:docMk/>
          <pc:sldMk cId="619985507" sldId="420"/>
        </pc:sldMkLst>
        <pc:spChg chg="mod">
          <ac:chgData name="a.barre@f3e.asso.fr" userId="S::urn:spo:guest#a.barre@f3e.asso.fr::" providerId="AD" clId="Web-{7F39FE41-4B1A-1B38-96D0-BCDC5915FF64}" dt="2025-07-16T07:22:31.581" v="932" actId="20577"/>
          <ac:spMkLst>
            <pc:docMk/>
            <pc:sldMk cId="619985507" sldId="420"/>
            <ac:spMk id="2" creationId="{EEB34069-3B19-59A5-F6AF-267615F958DB}"/>
          </ac:spMkLst>
        </pc:spChg>
        <pc:spChg chg="del">
          <ac:chgData name="a.barre@f3e.asso.fr" userId="S::urn:spo:guest#a.barre@f3e.asso.fr::" providerId="AD" clId="Web-{7F39FE41-4B1A-1B38-96D0-BCDC5915FF64}" dt="2025-07-16T07:14:43.582" v="770"/>
          <ac:spMkLst>
            <pc:docMk/>
            <pc:sldMk cId="619985507" sldId="420"/>
            <ac:spMk id="3" creationId="{9AA6EED0-7489-1815-E6A3-4E4D6CEC75CC}"/>
          </ac:spMkLst>
        </pc:spChg>
        <pc:spChg chg="mod">
          <ac:chgData name="a.barre@f3e.asso.fr" userId="S::urn:spo:guest#a.barre@f3e.asso.fr::" providerId="AD" clId="Web-{7F39FE41-4B1A-1B38-96D0-BCDC5915FF64}" dt="2025-07-16T07:51:40.745" v="1429"/>
          <ac:spMkLst>
            <pc:docMk/>
            <pc:sldMk cId="619985507" sldId="420"/>
            <ac:spMk id="4" creationId="{4F043761-06DB-8C93-2CA2-D389E1439E52}"/>
          </ac:spMkLst>
        </pc:spChg>
        <pc:spChg chg="mod">
          <ac:chgData name="a.barre@f3e.asso.fr" userId="S::urn:spo:guest#a.barre@f3e.asso.fr::" providerId="AD" clId="Web-{7F39FE41-4B1A-1B38-96D0-BCDC5915FF64}" dt="2025-07-16T07:51:46.651" v="1430"/>
          <ac:spMkLst>
            <pc:docMk/>
            <pc:sldMk cId="619985507" sldId="420"/>
            <ac:spMk id="5" creationId="{7AFB962E-EFF8-4ADC-F693-6879D1ED7465}"/>
          </ac:spMkLst>
        </pc:spChg>
        <pc:spChg chg="add del mod">
          <ac:chgData name="a.barre@f3e.asso.fr" userId="S::urn:spo:guest#a.barre@f3e.asso.fr::" providerId="AD" clId="Web-{7F39FE41-4B1A-1B38-96D0-BCDC5915FF64}" dt="2025-07-16T07:22:58.582" v="946"/>
          <ac:spMkLst>
            <pc:docMk/>
            <pc:sldMk cId="619985507" sldId="420"/>
            <ac:spMk id="9" creationId="{DF7B4E3A-E926-2A54-6682-89EA03F7706A}"/>
          </ac:spMkLst>
        </pc:spChg>
        <pc:picChg chg="add del mod">
          <ac:chgData name="a.barre@f3e.asso.fr" userId="S::urn:spo:guest#a.barre@f3e.asso.fr::" providerId="AD" clId="Web-{7F39FE41-4B1A-1B38-96D0-BCDC5915FF64}" dt="2025-07-16T07:22:48.644" v="943"/>
          <ac:picMkLst>
            <pc:docMk/>
            <pc:sldMk cId="619985507" sldId="420"/>
            <ac:picMk id="6" creationId="{A88FC551-0C50-2A27-B32A-639CDCB916FA}"/>
          </ac:picMkLst>
        </pc:picChg>
        <pc:picChg chg="add">
          <ac:chgData name="a.barre@f3e.asso.fr" userId="S::urn:spo:guest#a.barre@f3e.asso.fr::" providerId="AD" clId="Web-{7F39FE41-4B1A-1B38-96D0-BCDC5915FF64}" dt="2025-07-16T07:15:16.271" v="778"/>
          <ac:picMkLst>
            <pc:docMk/>
            <pc:sldMk cId="619985507" sldId="420"/>
            <ac:picMk id="8" creationId="{449F1B30-361A-A3F7-9480-433FFE098E6F}"/>
          </ac:picMkLst>
        </pc:picChg>
      </pc:sldChg>
      <pc:sldChg chg="addSp delSp modSp add replId">
        <pc:chgData name="a.barre@f3e.asso.fr" userId="S::urn:spo:guest#a.barre@f3e.asso.fr::" providerId="AD" clId="Web-{7F39FE41-4B1A-1B38-96D0-BCDC5915FF64}" dt="2025-07-16T07:28:14.342" v="1111"/>
        <pc:sldMkLst>
          <pc:docMk/>
          <pc:sldMk cId="2723296837" sldId="421"/>
        </pc:sldMkLst>
        <pc:spChg chg="mod">
          <ac:chgData name="a.barre@f3e.asso.fr" userId="S::urn:spo:guest#a.barre@f3e.asso.fr::" providerId="AD" clId="Web-{7F39FE41-4B1A-1B38-96D0-BCDC5915FF64}" dt="2025-07-16T07:22:43.582" v="942" actId="20577"/>
          <ac:spMkLst>
            <pc:docMk/>
            <pc:sldMk cId="2723296837" sldId="421"/>
            <ac:spMk id="2" creationId="{9AAB0A86-0D63-0469-F88F-D4F57BEBAA0D}"/>
          </ac:spMkLst>
        </pc:spChg>
        <pc:spChg chg="del">
          <ac:chgData name="a.barre@f3e.asso.fr" userId="S::urn:spo:guest#a.barre@f3e.asso.fr::" providerId="AD" clId="Web-{7F39FE41-4B1A-1B38-96D0-BCDC5915FF64}" dt="2025-07-16T07:27:56.779" v="1108"/>
          <ac:spMkLst>
            <pc:docMk/>
            <pc:sldMk cId="2723296837" sldId="421"/>
            <ac:spMk id="3" creationId="{6AC1DC60-CAEC-D4A4-461C-1693A055B55E}"/>
          </ac:spMkLst>
        </pc:spChg>
        <pc:spChg chg="mod">
          <ac:chgData name="a.barre@f3e.asso.fr" userId="S::urn:spo:guest#a.barre@f3e.asso.fr::" providerId="AD" clId="Web-{7F39FE41-4B1A-1B38-96D0-BCDC5915FF64}" dt="2025-07-16T07:26:29.698" v="1038" actId="20577"/>
          <ac:spMkLst>
            <pc:docMk/>
            <pc:sldMk cId="2723296837" sldId="421"/>
            <ac:spMk id="4" creationId="{2BA14CEF-4604-B86B-8914-2A498173A54D}"/>
          </ac:spMkLst>
        </pc:spChg>
        <pc:spChg chg="del mod">
          <ac:chgData name="a.barre@f3e.asso.fr" userId="S::urn:spo:guest#a.barre@f3e.asso.fr::" providerId="AD" clId="Web-{7F39FE41-4B1A-1B38-96D0-BCDC5915FF64}" dt="2025-07-16T07:27:52.560" v="1105"/>
          <ac:spMkLst>
            <pc:docMk/>
            <pc:sldMk cId="2723296837" sldId="421"/>
            <ac:spMk id="5" creationId="{493CE83E-4841-34EC-F865-744FCBA971E2}"/>
          </ac:spMkLst>
        </pc:spChg>
        <pc:spChg chg="add del mod">
          <ac:chgData name="a.barre@f3e.asso.fr" userId="S::urn:spo:guest#a.barre@f3e.asso.fr::" providerId="AD" clId="Web-{7F39FE41-4B1A-1B38-96D0-BCDC5915FF64}" dt="2025-07-16T07:23:13.223" v="950"/>
          <ac:spMkLst>
            <pc:docMk/>
            <pc:sldMk cId="2723296837" sldId="421"/>
            <ac:spMk id="9" creationId="{DF7B4E3A-E926-2A54-6682-89EA03F7706A}"/>
          </ac:spMkLst>
        </pc:spChg>
        <pc:spChg chg="add del mod">
          <ac:chgData name="a.barre@f3e.asso.fr" userId="S::urn:spo:guest#a.barre@f3e.asso.fr::" providerId="AD" clId="Web-{7F39FE41-4B1A-1B38-96D0-BCDC5915FF64}" dt="2025-07-16T07:23:21.036" v="956"/>
          <ac:spMkLst>
            <pc:docMk/>
            <pc:sldMk cId="2723296837" sldId="421"/>
            <ac:spMk id="10" creationId="{46219092-FAF0-0B43-18DE-82F33D6DBF7F}"/>
          </ac:spMkLst>
        </pc:spChg>
        <pc:spChg chg="add mod">
          <ac:chgData name="a.barre@f3e.asso.fr" userId="S::urn:spo:guest#a.barre@f3e.asso.fr::" providerId="AD" clId="Web-{7F39FE41-4B1A-1B38-96D0-BCDC5915FF64}" dt="2025-07-16T07:27:47.044" v="1104" actId="20577"/>
          <ac:spMkLst>
            <pc:docMk/>
            <pc:sldMk cId="2723296837" sldId="421"/>
            <ac:spMk id="12" creationId="{BC90FFAB-34A3-A7DF-E31D-D1ADF010F039}"/>
          </ac:spMkLst>
        </pc:spChg>
        <pc:spChg chg="add del mod">
          <ac:chgData name="a.barre@f3e.asso.fr" userId="S::urn:spo:guest#a.barre@f3e.asso.fr::" providerId="AD" clId="Web-{7F39FE41-4B1A-1B38-96D0-BCDC5915FF64}" dt="2025-07-16T07:28:14.342" v="1111"/>
          <ac:spMkLst>
            <pc:docMk/>
            <pc:sldMk cId="2723296837" sldId="421"/>
            <ac:spMk id="14" creationId="{ACC5CBEF-AFD2-5911-DF14-12636E58A891}"/>
          </ac:spMkLst>
        </pc:spChg>
        <pc:picChg chg="add">
          <ac:chgData name="a.barre@f3e.asso.fr" userId="S::urn:spo:guest#a.barre@f3e.asso.fr::" providerId="AD" clId="Web-{7F39FE41-4B1A-1B38-96D0-BCDC5915FF64}" dt="2025-07-16T07:15:21.334" v="779"/>
          <ac:picMkLst>
            <pc:docMk/>
            <pc:sldMk cId="2723296837" sldId="421"/>
            <ac:picMk id="7" creationId="{0C35456A-07D4-F7D4-09F6-C91DA765F3FE}"/>
          </ac:picMkLst>
        </pc:picChg>
        <pc:picChg chg="add mod">
          <ac:chgData name="a.barre@f3e.asso.fr" userId="S::urn:spo:guest#a.barre@f3e.asso.fr::" providerId="AD" clId="Web-{7F39FE41-4B1A-1B38-96D0-BCDC5915FF64}" dt="2025-07-16T07:27:59.763" v="1109" actId="14100"/>
          <ac:picMkLst>
            <pc:docMk/>
            <pc:sldMk cId="2723296837" sldId="421"/>
            <ac:picMk id="8" creationId="{54F57E4C-27F1-DCE7-1BA1-2CDC5DE18FD2}"/>
          </ac:picMkLst>
        </pc:picChg>
      </pc:sldChg>
      <pc:sldChg chg="addSp delSp modSp add replId">
        <pc:chgData name="a.barre@f3e.asso.fr" userId="S::urn:spo:guest#a.barre@f3e.asso.fr::" providerId="AD" clId="Web-{7F39FE41-4B1A-1B38-96D0-BCDC5915FF64}" dt="2025-07-16T07:36:08.029" v="1221" actId="20577"/>
        <pc:sldMkLst>
          <pc:docMk/>
          <pc:sldMk cId="577295694" sldId="422"/>
        </pc:sldMkLst>
        <pc:spChg chg="mod">
          <ac:chgData name="a.barre@f3e.asso.fr" userId="S::urn:spo:guest#a.barre@f3e.asso.fr::" providerId="AD" clId="Web-{7F39FE41-4B1A-1B38-96D0-BCDC5915FF64}" dt="2025-07-16T07:28:30.499" v="1123" actId="20577"/>
          <ac:spMkLst>
            <pc:docMk/>
            <pc:sldMk cId="577295694" sldId="422"/>
            <ac:spMk id="2" creationId="{D620DEC1-589F-120C-1B5B-E9AE82E37177}"/>
          </ac:spMkLst>
        </pc:spChg>
        <pc:spChg chg="del">
          <ac:chgData name="a.barre@f3e.asso.fr" userId="S::urn:spo:guest#a.barre@f3e.asso.fr::" providerId="AD" clId="Web-{7F39FE41-4B1A-1B38-96D0-BCDC5915FF64}" dt="2025-07-16T07:28:53.343" v="1132"/>
          <ac:spMkLst>
            <pc:docMk/>
            <pc:sldMk cId="577295694" sldId="422"/>
            <ac:spMk id="3" creationId="{7A7E75D0-0901-4434-A88F-A09E2DFE90D4}"/>
          </ac:spMkLst>
        </pc:spChg>
        <pc:spChg chg="mod">
          <ac:chgData name="a.barre@f3e.asso.fr" userId="S::urn:spo:guest#a.barre@f3e.asso.fr::" providerId="AD" clId="Web-{7F39FE41-4B1A-1B38-96D0-BCDC5915FF64}" dt="2025-07-16T07:32:18.271" v="1199" actId="20577"/>
          <ac:spMkLst>
            <pc:docMk/>
            <pc:sldMk cId="577295694" sldId="422"/>
            <ac:spMk id="4" creationId="{BCAB0683-72E2-FB69-4BDD-627D2DD85A34}"/>
          </ac:spMkLst>
        </pc:spChg>
        <pc:spChg chg="mod">
          <ac:chgData name="a.barre@f3e.asso.fr" userId="S::urn:spo:guest#a.barre@f3e.asso.fr::" providerId="AD" clId="Web-{7F39FE41-4B1A-1B38-96D0-BCDC5915FF64}" dt="2025-07-16T07:36:08.029" v="1221" actId="20577"/>
          <ac:spMkLst>
            <pc:docMk/>
            <pc:sldMk cId="577295694" sldId="422"/>
            <ac:spMk id="5" creationId="{02C24435-42C3-920A-FD5E-FE25399352F4}"/>
          </ac:spMkLst>
        </pc:spChg>
        <pc:picChg chg="add">
          <ac:chgData name="a.barre@f3e.asso.fr" userId="S::urn:spo:guest#a.barre@f3e.asso.fr::" providerId="AD" clId="Web-{7F39FE41-4B1A-1B38-96D0-BCDC5915FF64}" dt="2025-07-16T07:15:23.131" v="780"/>
          <ac:picMkLst>
            <pc:docMk/>
            <pc:sldMk cId="577295694" sldId="422"/>
            <ac:picMk id="7" creationId="{84508E2D-5707-3E9E-1131-9F5126F1568B}"/>
          </ac:picMkLst>
        </pc:picChg>
      </pc:sldChg>
      <pc:sldChg chg="addSp delSp modSp add replId">
        <pc:chgData name="a.barre@f3e.asso.fr" userId="S::urn:spo:guest#a.barre@f3e.asso.fr::" providerId="AD" clId="Web-{7F39FE41-4B1A-1B38-96D0-BCDC5915FF64}" dt="2025-07-16T07:51:11.994" v="1425" actId="20577"/>
        <pc:sldMkLst>
          <pc:docMk/>
          <pc:sldMk cId="3418101369" sldId="423"/>
        </pc:sldMkLst>
        <pc:spChg chg="mod">
          <ac:chgData name="a.barre@f3e.asso.fr" userId="S::urn:spo:guest#a.barre@f3e.asso.fr::" providerId="AD" clId="Web-{7F39FE41-4B1A-1B38-96D0-BCDC5915FF64}" dt="2025-07-16T07:45:37.984" v="1350" actId="20577"/>
          <ac:spMkLst>
            <pc:docMk/>
            <pc:sldMk cId="3418101369" sldId="423"/>
            <ac:spMk id="2" creationId="{692F7986-3D1F-25FD-2C90-E9F6CBB4E0AB}"/>
          </ac:spMkLst>
        </pc:spChg>
        <pc:spChg chg="del mod">
          <ac:chgData name="a.barre@f3e.asso.fr" userId="S::urn:spo:guest#a.barre@f3e.asso.fr::" providerId="AD" clId="Web-{7F39FE41-4B1A-1B38-96D0-BCDC5915FF64}" dt="2025-07-16T07:39:05.612" v="1232"/>
          <ac:spMkLst>
            <pc:docMk/>
            <pc:sldMk cId="3418101369" sldId="423"/>
            <ac:spMk id="3" creationId="{58BFBD82-3660-6660-2BA9-C7A481A8831A}"/>
          </ac:spMkLst>
        </pc:spChg>
        <pc:spChg chg="mod">
          <ac:chgData name="a.barre@f3e.asso.fr" userId="S::urn:spo:guest#a.barre@f3e.asso.fr::" providerId="AD" clId="Web-{7F39FE41-4B1A-1B38-96D0-BCDC5915FF64}" dt="2025-07-16T07:51:11.994" v="1425" actId="20577"/>
          <ac:spMkLst>
            <pc:docMk/>
            <pc:sldMk cId="3418101369" sldId="423"/>
            <ac:spMk id="4" creationId="{732E0EAD-5B03-1053-FC89-289F49324F69}"/>
          </ac:spMkLst>
        </pc:spChg>
        <pc:spChg chg="mod">
          <ac:chgData name="a.barre@f3e.asso.fr" userId="S::urn:spo:guest#a.barre@f3e.asso.fr::" providerId="AD" clId="Web-{7F39FE41-4B1A-1B38-96D0-BCDC5915FF64}" dt="2025-07-16T07:51:06.588" v="1423" actId="20577"/>
          <ac:spMkLst>
            <pc:docMk/>
            <pc:sldMk cId="3418101369" sldId="423"/>
            <ac:spMk id="5" creationId="{97D4922B-F0F6-7F8B-DEF5-0EB1CD398898}"/>
          </ac:spMkLst>
        </pc:spChg>
        <pc:picChg chg="add">
          <ac:chgData name="a.barre@f3e.asso.fr" userId="S::urn:spo:guest#a.barre@f3e.asso.fr::" providerId="AD" clId="Web-{7F39FE41-4B1A-1B38-96D0-BCDC5915FF64}" dt="2025-07-16T07:15:26.662" v="781"/>
          <ac:picMkLst>
            <pc:docMk/>
            <pc:sldMk cId="3418101369" sldId="423"/>
            <ac:picMk id="7" creationId="{2E7D6249-584F-7838-9E3F-97715DC07C0E}"/>
          </ac:picMkLst>
        </pc:picChg>
      </pc:sldChg>
      <pc:sldChg chg="delSp modSp new">
        <pc:chgData name="a.barre@f3e.asso.fr" userId="S::urn:spo:guest#a.barre@f3e.asso.fr::" providerId="AD" clId="Web-{7F39FE41-4B1A-1B38-96D0-BCDC5915FF64}" dt="2025-07-16T07:48:16.504" v="1389" actId="20577"/>
        <pc:sldMkLst>
          <pc:docMk/>
          <pc:sldMk cId="950441214" sldId="424"/>
        </pc:sldMkLst>
        <pc:spChg chg="mod">
          <ac:chgData name="a.barre@f3e.asso.fr" userId="S::urn:spo:guest#a.barre@f3e.asso.fr::" providerId="AD" clId="Web-{7F39FE41-4B1A-1B38-96D0-BCDC5915FF64}" dt="2025-07-16T07:45:47.797" v="1352" actId="20577"/>
          <ac:spMkLst>
            <pc:docMk/>
            <pc:sldMk cId="950441214" sldId="424"/>
            <ac:spMk id="2" creationId="{EF3141CF-8C89-B876-FCB8-0A5BC9949012}"/>
          </ac:spMkLst>
        </pc:spChg>
        <pc:spChg chg="del">
          <ac:chgData name="a.barre@f3e.asso.fr" userId="S::urn:spo:guest#a.barre@f3e.asso.fr::" providerId="AD" clId="Web-{7F39FE41-4B1A-1B38-96D0-BCDC5915FF64}" dt="2025-07-16T07:44:50.623" v="1335"/>
          <ac:spMkLst>
            <pc:docMk/>
            <pc:sldMk cId="950441214" sldId="424"/>
            <ac:spMk id="3" creationId="{BD16E720-05F2-FB19-AF2D-07EFEF4CFDCF}"/>
          </ac:spMkLst>
        </pc:spChg>
        <pc:spChg chg="mod">
          <ac:chgData name="a.barre@f3e.asso.fr" userId="S::urn:spo:guest#a.barre@f3e.asso.fr::" providerId="AD" clId="Web-{7F39FE41-4B1A-1B38-96D0-BCDC5915FF64}" dt="2025-07-16T07:47:41.425" v="1380" actId="20577"/>
          <ac:spMkLst>
            <pc:docMk/>
            <pc:sldMk cId="950441214" sldId="424"/>
            <ac:spMk id="4" creationId="{E6A2CE7F-1EC5-0C1B-B333-449E6B4B1244}"/>
          </ac:spMkLst>
        </pc:spChg>
        <pc:spChg chg="mod">
          <ac:chgData name="a.barre@f3e.asso.fr" userId="S::urn:spo:guest#a.barre@f3e.asso.fr::" providerId="AD" clId="Web-{7F39FE41-4B1A-1B38-96D0-BCDC5915FF64}" dt="2025-07-16T07:48:16.504" v="1389" actId="20577"/>
          <ac:spMkLst>
            <pc:docMk/>
            <pc:sldMk cId="950441214" sldId="424"/>
            <ac:spMk id="5" creationId="{54D8B1AB-26B0-CE23-A2D1-B1D3DF7F648B}"/>
          </ac:spMkLst>
        </pc:spChg>
      </pc:sldChg>
      <pc:sldChg chg="addSp delSp modSp new">
        <pc:chgData name="a.barre@f3e.asso.fr" userId="S::urn:spo:guest#a.barre@f3e.asso.fr::" providerId="AD" clId="Web-{7F39FE41-4B1A-1B38-96D0-BCDC5915FF64}" dt="2025-07-16T07:50:48.900" v="1422" actId="20577"/>
        <pc:sldMkLst>
          <pc:docMk/>
          <pc:sldMk cId="2323976492" sldId="425"/>
        </pc:sldMkLst>
        <pc:spChg chg="del">
          <ac:chgData name="a.barre@f3e.asso.fr" userId="S::urn:spo:guest#a.barre@f3e.asso.fr::" providerId="AD" clId="Web-{7F39FE41-4B1A-1B38-96D0-BCDC5915FF64}" dt="2025-07-16T07:46:33.501" v="1357"/>
          <ac:spMkLst>
            <pc:docMk/>
            <pc:sldMk cId="2323976492" sldId="425"/>
            <ac:spMk id="2" creationId="{8D76AE42-B862-7D6E-2136-63ED4F235BF4}"/>
          </ac:spMkLst>
        </pc:spChg>
        <pc:spChg chg="del">
          <ac:chgData name="a.barre@f3e.asso.fr" userId="S::urn:spo:guest#a.barre@f3e.asso.fr::" providerId="AD" clId="Web-{7F39FE41-4B1A-1B38-96D0-BCDC5915FF64}" dt="2025-07-16T07:44:55.811" v="1336"/>
          <ac:spMkLst>
            <pc:docMk/>
            <pc:sldMk cId="2323976492" sldId="425"/>
            <ac:spMk id="3" creationId="{276E1640-794F-AC51-72EE-DBC6B7A6F44E}"/>
          </ac:spMkLst>
        </pc:spChg>
        <pc:spChg chg="mod">
          <ac:chgData name="a.barre@f3e.asso.fr" userId="S::urn:spo:guest#a.barre@f3e.asso.fr::" providerId="AD" clId="Web-{7F39FE41-4B1A-1B38-96D0-BCDC5915FF64}" dt="2025-07-16T07:50:17.696" v="1417" actId="20577"/>
          <ac:spMkLst>
            <pc:docMk/>
            <pc:sldMk cId="2323976492" sldId="425"/>
            <ac:spMk id="4" creationId="{B921AC19-250D-55FD-8CBF-06E0177F8D5B}"/>
          </ac:spMkLst>
        </pc:spChg>
        <pc:spChg chg="mod">
          <ac:chgData name="a.barre@f3e.asso.fr" userId="S::urn:spo:guest#a.barre@f3e.asso.fr::" providerId="AD" clId="Web-{7F39FE41-4B1A-1B38-96D0-BCDC5915FF64}" dt="2025-07-16T07:50:48.900" v="1422" actId="20577"/>
          <ac:spMkLst>
            <pc:docMk/>
            <pc:sldMk cId="2323976492" sldId="425"/>
            <ac:spMk id="5" creationId="{313B4782-C348-0B5A-04B0-7D238A610DBF}"/>
          </ac:spMkLst>
        </pc:spChg>
        <pc:spChg chg="add mod">
          <ac:chgData name="a.barre@f3e.asso.fr" userId="S::urn:spo:guest#a.barre@f3e.asso.fr::" providerId="AD" clId="Web-{7F39FE41-4B1A-1B38-96D0-BCDC5915FF64}" dt="2025-07-16T07:46:33.970" v="1358"/>
          <ac:spMkLst>
            <pc:docMk/>
            <pc:sldMk cId="2323976492" sldId="425"/>
            <ac:spMk id="7" creationId="{C2B66FC2-81E5-1EFB-9FFB-FB3317DC3FE0}"/>
          </ac:spMkLst>
        </pc:spChg>
      </pc:sldChg>
      <pc:sldChg chg="delSp add replId">
        <pc:chgData name="a.barre@f3e.asso.fr" userId="S::urn:spo:guest#a.barre@f3e.asso.fr::" providerId="AD" clId="Web-{7F39FE41-4B1A-1B38-96D0-BCDC5915FF64}" dt="2025-07-16T07:45:03.030" v="1338"/>
        <pc:sldMkLst>
          <pc:docMk/>
          <pc:sldMk cId="3064128358" sldId="426"/>
        </pc:sldMkLst>
        <pc:spChg chg="del">
          <ac:chgData name="a.barre@f3e.asso.fr" userId="S::urn:spo:guest#a.barre@f3e.asso.fr::" providerId="AD" clId="Web-{7F39FE41-4B1A-1B38-96D0-BCDC5915FF64}" dt="2025-07-16T07:45:03.030" v="1338"/>
          <ac:spMkLst>
            <pc:docMk/>
            <pc:sldMk cId="3064128358" sldId="426"/>
            <ac:spMk id="3" creationId="{70FB57A4-6D9E-FDF9-47BA-6302C959999E}"/>
          </ac:spMkLst>
        </pc:spChg>
      </pc:sldChg>
      <pc:sldChg chg="delSp modSp add replId">
        <pc:chgData name="a.barre@f3e.asso.fr" userId="S::urn:spo:guest#a.barre@f3e.asso.fr::" providerId="AD" clId="Web-{7F39FE41-4B1A-1B38-96D0-BCDC5915FF64}" dt="2025-07-16T07:54:02.031" v="1453" actId="20577"/>
        <pc:sldMkLst>
          <pc:docMk/>
          <pc:sldMk cId="3370385538" sldId="427"/>
        </pc:sldMkLst>
        <pc:spChg chg="mod">
          <ac:chgData name="a.barre@f3e.asso.fr" userId="S::urn:spo:guest#a.barre@f3e.asso.fr::" providerId="AD" clId="Web-{7F39FE41-4B1A-1B38-96D0-BCDC5915FF64}" dt="2025-07-16T07:52:45.513" v="1442" actId="20577"/>
          <ac:spMkLst>
            <pc:docMk/>
            <pc:sldMk cId="3370385538" sldId="427"/>
            <ac:spMk id="2" creationId="{DD8A5846-CF9D-97D0-23DD-46C489761B35}"/>
          </ac:spMkLst>
        </pc:spChg>
        <pc:spChg chg="del">
          <ac:chgData name="a.barre@f3e.asso.fr" userId="S::urn:spo:guest#a.barre@f3e.asso.fr::" providerId="AD" clId="Web-{7F39FE41-4B1A-1B38-96D0-BCDC5915FF64}" dt="2025-07-16T07:45:00.233" v="1337"/>
          <ac:spMkLst>
            <pc:docMk/>
            <pc:sldMk cId="3370385538" sldId="427"/>
            <ac:spMk id="3" creationId="{37C7BE58-F768-F98C-B50B-78F0B6D39DE6}"/>
          </ac:spMkLst>
        </pc:spChg>
        <pc:spChg chg="mod">
          <ac:chgData name="a.barre@f3e.asso.fr" userId="S::urn:spo:guest#a.barre@f3e.asso.fr::" providerId="AD" clId="Web-{7F39FE41-4B1A-1B38-96D0-BCDC5915FF64}" dt="2025-07-16T07:53:15.732" v="1448" actId="20577"/>
          <ac:spMkLst>
            <pc:docMk/>
            <pc:sldMk cId="3370385538" sldId="427"/>
            <ac:spMk id="4" creationId="{5061993A-F161-B4E7-9447-FC9035EBAC81}"/>
          </ac:spMkLst>
        </pc:spChg>
        <pc:spChg chg="mod">
          <ac:chgData name="a.barre@f3e.asso.fr" userId="S::urn:spo:guest#a.barre@f3e.asso.fr::" providerId="AD" clId="Web-{7F39FE41-4B1A-1B38-96D0-BCDC5915FF64}" dt="2025-07-16T07:54:02.031" v="1453" actId="20577"/>
          <ac:spMkLst>
            <pc:docMk/>
            <pc:sldMk cId="3370385538" sldId="427"/>
            <ac:spMk id="5" creationId="{ECB1F833-EEBF-30C9-D524-E0A5FBC1966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45CBC-F21B-4B35-93F4-6D6F2A942F11}" type="doc">
      <dgm:prSet loTypeId="urn:microsoft.com/office/officeart/2005/8/layout/process2" loCatId="process" qsTypeId="urn:microsoft.com/office/officeart/2005/8/quickstyle/simple1" qsCatId="simple" csTypeId="urn:microsoft.com/office/officeart/2005/8/colors/accent6_1" csCatId="accent6" phldr="1"/>
      <dgm:spPr/>
    </dgm:pt>
    <dgm:pt modelId="{E3F42980-0767-495B-906F-2AD2761102C1}">
      <dgm:prSet phldrT="[Text]" phldr="0"/>
      <dgm:spPr/>
      <dgm:t>
        <a:bodyPr/>
        <a:lstStyle/>
        <a:p>
          <a:pPr rtl="0"/>
          <a:r>
            <a:rPr lang="en-US">
              <a:solidFill>
                <a:schemeClr val="accent1"/>
              </a:solidFill>
              <a:latin typeface="Arial" panose="020B0604020202020204"/>
            </a:rPr>
            <a:t>Community mapping</a:t>
          </a:r>
          <a:r>
            <a:rPr lang="en-US">
              <a:latin typeface="Arial" panose="020B0604020202020204"/>
            </a:rPr>
            <a:t> / </a:t>
          </a:r>
          <a:r>
            <a:rPr lang="en-US" err="1">
              <a:solidFill>
                <a:schemeClr val="tx2"/>
              </a:solidFill>
              <a:latin typeface="Arial" panose="020B0604020202020204"/>
            </a:rPr>
            <a:t>Cartographie</a:t>
          </a:r>
          <a:r>
            <a:rPr lang="en-US">
              <a:solidFill>
                <a:schemeClr val="tx2"/>
              </a:solidFill>
              <a:latin typeface="Arial" panose="020B0604020202020204"/>
            </a:rPr>
            <a:t> communautaire</a:t>
          </a:r>
          <a:endParaRPr lang="en-US">
            <a:solidFill>
              <a:schemeClr val="tx2"/>
            </a:solidFill>
          </a:endParaRPr>
        </a:p>
      </dgm:t>
    </dgm:pt>
    <dgm:pt modelId="{633B44F8-BB1C-420E-BEB4-3D24F27971AC}" type="parTrans" cxnId="{E338DBE0-C487-4170-9D19-3AFEDBE03CD5}">
      <dgm:prSet/>
      <dgm:spPr/>
      <dgm:t>
        <a:bodyPr/>
        <a:lstStyle/>
        <a:p>
          <a:endParaRPr lang="fr-BE"/>
        </a:p>
      </dgm:t>
    </dgm:pt>
    <dgm:pt modelId="{3FF87555-44E0-4351-BE26-A0690E8AD87B}" type="sibTrans" cxnId="{E338DBE0-C487-4170-9D19-3AFEDBE03CD5}">
      <dgm:prSet/>
      <dgm:spPr/>
      <dgm:t>
        <a:bodyPr/>
        <a:lstStyle/>
        <a:p>
          <a:endParaRPr lang="en-US"/>
        </a:p>
      </dgm:t>
    </dgm:pt>
    <dgm:pt modelId="{8C69A42F-97C1-4DE0-9BC7-55CBB393F7D8}">
      <dgm:prSet phldrT="[Text]" phldr="0"/>
      <dgm:spPr/>
      <dgm:t>
        <a:bodyPr/>
        <a:lstStyle/>
        <a:p>
          <a:pPr rtl="0"/>
          <a:r>
            <a:rPr lang="en-US">
              <a:solidFill>
                <a:schemeClr val="accent1"/>
              </a:solidFill>
              <a:latin typeface="Arial" panose="020B0604020202020204"/>
            </a:rPr>
            <a:t>Flowers of Identity</a:t>
          </a:r>
          <a:r>
            <a:rPr lang="en-US">
              <a:latin typeface="Arial" panose="020B0604020202020204"/>
            </a:rPr>
            <a:t> / </a:t>
          </a:r>
          <a:br>
            <a:rPr lang="en-US">
              <a:solidFill>
                <a:srgbClr val="000000"/>
              </a:solidFill>
              <a:latin typeface="Arial" panose="020B0604020202020204"/>
            </a:rPr>
          </a:br>
          <a:r>
            <a:rPr lang="en-US">
              <a:solidFill>
                <a:schemeClr val="tx2"/>
              </a:solidFill>
              <a:latin typeface="Arial" panose="020B0604020202020204"/>
            </a:rPr>
            <a:t>Fleurs de </a:t>
          </a:r>
          <a:r>
            <a:rPr lang="en-US" err="1">
              <a:solidFill>
                <a:schemeClr val="tx2"/>
              </a:solidFill>
              <a:latin typeface="Arial" panose="020B0604020202020204"/>
            </a:rPr>
            <a:t>l'identité</a:t>
          </a:r>
          <a:endParaRPr lang="en-US">
            <a:solidFill>
              <a:schemeClr val="tx2"/>
            </a:solidFill>
          </a:endParaRPr>
        </a:p>
      </dgm:t>
    </dgm:pt>
    <dgm:pt modelId="{E19EF6B9-8B59-4F43-BEFE-056495ED649C}" type="parTrans" cxnId="{BA80D397-A84F-40E4-A6EB-16E65E741DC2}">
      <dgm:prSet/>
      <dgm:spPr/>
      <dgm:t>
        <a:bodyPr/>
        <a:lstStyle/>
        <a:p>
          <a:endParaRPr lang="fr-BE"/>
        </a:p>
      </dgm:t>
    </dgm:pt>
    <dgm:pt modelId="{082537EB-455D-4020-AB2A-E32CE27A31E7}" type="sibTrans" cxnId="{BA80D397-A84F-40E4-A6EB-16E65E741DC2}">
      <dgm:prSet/>
      <dgm:spPr/>
      <dgm:t>
        <a:bodyPr/>
        <a:lstStyle/>
        <a:p>
          <a:endParaRPr lang="en-US"/>
        </a:p>
      </dgm:t>
    </dgm:pt>
    <dgm:pt modelId="{1EBE4C7F-6347-4C62-B5B8-E6AB5C7B04BE}">
      <dgm:prSet phldrT="[Text]" phldr="0"/>
      <dgm:spPr/>
      <dgm:t>
        <a:bodyPr/>
        <a:lstStyle/>
        <a:p>
          <a:pPr rtl="0"/>
          <a:r>
            <a:rPr lang="en-US">
              <a:solidFill>
                <a:schemeClr val="accent1"/>
              </a:solidFill>
              <a:latin typeface="Arial" panose="020B0604020202020204"/>
            </a:rPr>
            <a:t>Scoring : Bridges</a:t>
          </a:r>
          <a:r>
            <a:rPr lang="en-US">
              <a:latin typeface="Arial" panose="020B0604020202020204"/>
            </a:rPr>
            <a:t> / </a:t>
          </a:r>
          <a:br>
            <a:rPr lang="en-US">
              <a:solidFill>
                <a:srgbClr val="000000"/>
              </a:solidFill>
              <a:latin typeface="Arial" panose="020B0604020202020204"/>
            </a:rPr>
          </a:br>
          <a:r>
            <a:rPr lang="en-US">
              <a:solidFill>
                <a:schemeClr val="tx2"/>
              </a:solidFill>
              <a:latin typeface="Arial" panose="020B0604020202020204"/>
            </a:rPr>
            <a:t>Score : </a:t>
          </a:r>
          <a:r>
            <a:rPr lang="en-US" err="1">
              <a:solidFill>
                <a:schemeClr val="tx2"/>
              </a:solidFill>
              <a:latin typeface="Arial" panose="020B0604020202020204"/>
            </a:rPr>
            <a:t>Ponts</a:t>
          </a:r>
          <a:endParaRPr lang="en-US">
            <a:solidFill>
              <a:schemeClr val="tx2"/>
            </a:solidFill>
            <a:latin typeface="Arial" panose="020B0604020202020204"/>
          </a:endParaRPr>
        </a:p>
      </dgm:t>
    </dgm:pt>
    <dgm:pt modelId="{11DDCB68-999D-4112-AA49-357C0CAFDB5E}" type="parTrans" cxnId="{2960BD58-483D-4A8A-9763-5E89DCE3C8DE}">
      <dgm:prSet/>
      <dgm:spPr/>
      <dgm:t>
        <a:bodyPr/>
        <a:lstStyle/>
        <a:p>
          <a:endParaRPr lang="fr-BE"/>
        </a:p>
      </dgm:t>
    </dgm:pt>
    <dgm:pt modelId="{9D4E7249-B2C9-4843-B3CB-D442E8ED8BEA}" type="sibTrans" cxnId="{2960BD58-483D-4A8A-9763-5E89DCE3C8DE}">
      <dgm:prSet/>
      <dgm:spPr/>
      <dgm:t>
        <a:bodyPr/>
        <a:lstStyle/>
        <a:p>
          <a:endParaRPr lang="en-US"/>
        </a:p>
      </dgm:t>
    </dgm:pt>
    <dgm:pt modelId="{AC69127B-98EB-481C-94C3-B6172A1D8AD1}">
      <dgm:prSet phldr="0"/>
      <dgm:spPr/>
      <dgm:t>
        <a:bodyPr/>
        <a:lstStyle/>
        <a:p>
          <a:pPr rtl="0"/>
          <a:r>
            <a:rPr lang="en-US">
              <a:solidFill>
                <a:schemeClr val="accent1"/>
              </a:solidFill>
              <a:latin typeface="Arial" panose="020B0604020202020204"/>
            </a:rPr>
            <a:t>Scoring : Smileys</a:t>
          </a:r>
          <a:r>
            <a:rPr lang="en-US">
              <a:latin typeface="Arial" panose="020B0604020202020204"/>
            </a:rPr>
            <a:t> / </a:t>
          </a:r>
          <a:br>
            <a:rPr lang="en-US">
              <a:solidFill>
                <a:srgbClr val="000000"/>
              </a:solidFill>
              <a:latin typeface="Arial" panose="020B0604020202020204"/>
            </a:rPr>
          </a:br>
          <a:r>
            <a:rPr lang="en-US">
              <a:solidFill>
                <a:schemeClr val="tx2"/>
              </a:solidFill>
              <a:latin typeface="Arial" panose="020B0604020202020204"/>
            </a:rPr>
            <a:t>Score : smileys</a:t>
          </a:r>
          <a:endParaRPr lang="en-US">
            <a:solidFill>
              <a:schemeClr val="tx2"/>
            </a:solidFill>
          </a:endParaRPr>
        </a:p>
      </dgm:t>
    </dgm:pt>
    <dgm:pt modelId="{B68BF3F8-58F5-427D-82D5-CA8C548782F5}" type="parTrans" cxnId="{C9D3C635-0C27-43BF-B4D4-35DB0EC3993B}">
      <dgm:prSet/>
      <dgm:spPr/>
      <dgm:t>
        <a:bodyPr/>
        <a:lstStyle/>
        <a:p>
          <a:endParaRPr lang="fr-BE"/>
        </a:p>
      </dgm:t>
    </dgm:pt>
    <dgm:pt modelId="{B5DE7ABE-1DC4-4109-8076-C5AADBFD8627}" type="sibTrans" cxnId="{C9D3C635-0C27-43BF-B4D4-35DB0EC3993B}">
      <dgm:prSet/>
      <dgm:spPr/>
      <dgm:t>
        <a:bodyPr/>
        <a:lstStyle/>
        <a:p>
          <a:endParaRPr lang="fr-BE"/>
        </a:p>
      </dgm:t>
    </dgm:pt>
    <dgm:pt modelId="{F9FF9412-C17A-4E91-8A8F-82528284F538}" type="pres">
      <dgm:prSet presAssocID="{67845CBC-F21B-4B35-93F4-6D6F2A942F11}" presName="linearFlow" presStyleCnt="0">
        <dgm:presLayoutVars>
          <dgm:resizeHandles val="exact"/>
        </dgm:presLayoutVars>
      </dgm:prSet>
      <dgm:spPr/>
    </dgm:pt>
    <dgm:pt modelId="{A525FA0D-2B9F-44F1-A757-7612F94D0E76}" type="pres">
      <dgm:prSet presAssocID="{E3F42980-0767-495B-906F-2AD2761102C1}" presName="node" presStyleLbl="node1" presStyleIdx="0" presStyleCnt="4">
        <dgm:presLayoutVars>
          <dgm:bulletEnabled val="1"/>
        </dgm:presLayoutVars>
      </dgm:prSet>
      <dgm:spPr/>
    </dgm:pt>
    <dgm:pt modelId="{F55F8E36-A684-4BEE-AE83-F52CD570A6DD}" type="pres">
      <dgm:prSet presAssocID="{3FF87555-44E0-4351-BE26-A0690E8AD87B}" presName="sibTrans" presStyleLbl="sibTrans2D1" presStyleIdx="0" presStyleCnt="3"/>
      <dgm:spPr/>
    </dgm:pt>
    <dgm:pt modelId="{FEDDE6DC-1C1A-42CE-987E-E6BB4C6BF8AB}" type="pres">
      <dgm:prSet presAssocID="{3FF87555-44E0-4351-BE26-A0690E8AD87B}" presName="connectorText" presStyleLbl="sibTrans2D1" presStyleIdx="0" presStyleCnt="3"/>
      <dgm:spPr/>
    </dgm:pt>
    <dgm:pt modelId="{1D5034C8-C4B4-4A07-946C-F1E0C254C896}" type="pres">
      <dgm:prSet presAssocID="{8C69A42F-97C1-4DE0-9BC7-55CBB393F7D8}" presName="node" presStyleLbl="node1" presStyleIdx="1" presStyleCnt="4">
        <dgm:presLayoutVars>
          <dgm:bulletEnabled val="1"/>
        </dgm:presLayoutVars>
      </dgm:prSet>
      <dgm:spPr/>
    </dgm:pt>
    <dgm:pt modelId="{4312CA31-920B-4BD9-91A0-133D1C6B8052}" type="pres">
      <dgm:prSet presAssocID="{082537EB-455D-4020-AB2A-E32CE27A31E7}" presName="sibTrans" presStyleLbl="sibTrans2D1" presStyleIdx="1" presStyleCnt="3"/>
      <dgm:spPr/>
    </dgm:pt>
    <dgm:pt modelId="{925D2716-432E-48F4-B59F-6E557C72D824}" type="pres">
      <dgm:prSet presAssocID="{082537EB-455D-4020-AB2A-E32CE27A31E7}" presName="connectorText" presStyleLbl="sibTrans2D1" presStyleIdx="1" presStyleCnt="3"/>
      <dgm:spPr/>
    </dgm:pt>
    <dgm:pt modelId="{D0FF3530-4192-4C1C-86F1-0D9E2647443D}" type="pres">
      <dgm:prSet presAssocID="{1EBE4C7F-6347-4C62-B5B8-E6AB5C7B04BE}" presName="node" presStyleLbl="node1" presStyleIdx="2" presStyleCnt="4">
        <dgm:presLayoutVars>
          <dgm:bulletEnabled val="1"/>
        </dgm:presLayoutVars>
      </dgm:prSet>
      <dgm:spPr/>
    </dgm:pt>
    <dgm:pt modelId="{8CA71EE2-4474-4737-86C2-74A0058F2CC2}" type="pres">
      <dgm:prSet presAssocID="{9D4E7249-B2C9-4843-B3CB-D442E8ED8BEA}" presName="sibTrans" presStyleLbl="sibTrans2D1" presStyleIdx="2" presStyleCnt="3"/>
      <dgm:spPr/>
    </dgm:pt>
    <dgm:pt modelId="{6ACB4D80-C0FA-4684-A6C9-E3B489F90D10}" type="pres">
      <dgm:prSet presAssocID="{9D4E7249-B2C9-4843-B3CB-D442E8ED8BEA}" presName="connectorText" presStyleLbl="sibTrans2D1" presStyleIdx="2" presStyleCnt="3"/>
      <dgm:spPr/>
    </dgm:pt>
    <dgm:pt modelId="{A7E4578C-9948-453A-90E5-AEDE8413DF31}" type="pres">
      <dgm:prSet presAssocID="{AC69127B-98EB-481C-94C3-B6172A1D8AD1}" presName="node" presStyleLbl="node1" presStyleIdx="3" presStyleCnt="4">
        <dgm:presLayoutVars>
          <dgm:bulletEnabled val="1"/>
        </dgm:presLayoutVars>
      </dgm:prSet>
      <dgm:spPr/>
    </dgm:pt>
  </dgm:ptLst>
  <dgm:cxnLst>
    <dgm:cxn modelId="{D027D810-B8DB-49AF-8FD8-7D0B595DC0DF}" type="presOf" srcId="{082537EB-455D-4020-AB2A-E32CE27A31E7}" destId="{925D2716-432E-48F4-B59F-6E557C72D824}" srcOrd="1" destOrd="0" presId="urn:microsoft.com/office/officeart/2005/8/layout/process2"/>
    <dgm:cxn modelId="{AF63A425-1014-4EBB-8B8C-D99508DB6C79}" type="presOf" srcId="{082537EB-455D-4020-AB2A-E32CE27A31E7}" destId="{4312CA31-920B-4BD9-91A0-133D1C6B8052}" srcOrd="0" destOrd="0" presId="urn:microsoft.com/office/officeart/2005/8/layout/process2"/>
    <dgm:cxn modelId="{C9D3C635-0C27-43BF-B4D4-35DB0EC3993B}" srcId="{67845CBC-F21B-4B35-93F4-6D6F2A942F11}" destId="{AC69127B-98EB-481C-94C3-B6172A1D8AD1}" srcOrd="3" destOrd="0" parTransId="{B68BF3F8-58F5-427D-82D5-CA8C548782F5}" sibTransId="{B5DE7ABE-1DC4-4109-8076-C5AADBFD8627}"/>
    <dgm:cxn modelId="{DA7A984B-6A8E-40A5-AF69-CD2BEF6F3DAA}" type="presOf" srcId="{AC69127B-98EB-481C-94C3-B6172A1D8AD1}" destId="{A7E4578C-9948-453A-90E5-AEDE8413DF31}" srcOrd="0" destOrd="0" presId="urn:microsoft.com/office/officeart/2005/8/layout/process2"/>
    <dgm:cxn modelId="{9D22734D-58AF-44E7-AF81-557B9E1D41BA}" type="presOf" srcId="{9D4E7249-B2C9-4843-B3CB-D442E8ED8BEA}" destId="{8CA71EE2-4474-4737-86C2-74A0058F2CC2}" srcOrd="0" destOrd="0" presId="urn:microsoft.com/office/officeart/2005/8/layout/process2"/>
    <dgm:cxn modelId="{065B934D-3177-4623-B7FF-11296AEE5676}" type="presOf" srcId="{9D4E7249-B2C9-4843-B3CB-D442E8ED8BEA}" destId="{6ACB4D80-C0FA-4684-A6C9-E3B489F90D10}" srcOrd="1" destOrd="0" presId="urn:microsoft.com/office/officeart/2005/8/layout/process2"/>
    <dgm:cxn modelId="{2960BD58-483D-4A8A-9763-5E89DCE3C8DE}" srcId="{67845CBC-F21B-4B35-93F4-6D6F2A942F11}" destId="{1EBE4C7F-6347-4C62-B5B8-E6AB5C7B04BE}" srcOrd="2" destOrd="0" parTransId="{11DDCB68-999D-4112-AA49-357C0CAFDB5E}" sibTransId="{9D4E7249-B2C9-4843-B3CB-D442E8ED8BEA}"/>
    <dgm:cxn modelId="{A58FB77E-268D-4DEF-A660-F2F5B4A4BCCB}" type="presOf" srcId="{8C69A42F-97C1-4DE0-9BC7-55CBB393F7D8}" destId="{1D5034C8-C4B4-4A07-946C-F1E0C254C896}" srcOrd="0" destOrd="0" presId="urn:microsoft.com/office/officeart/2005/8/layout/process2"/>
    <dgm:cxn modelId="{3FFBFB8C-765B-4714-8F17-509DA28D674C}" type="presOf" srcId="{3FF87555-44E0-4351-BE26-A0690E8AD87B}" destId="{FEDDE6DC-1C1A-42CE-987E-E6BB4C6BF8AB}" srcOrd="1" destOrd="0" presId="urn:microsoft.com/office/officeart/2005/8/layout/process2"/>
    <dgm:cxn modelId="{BA80D397-A84F-40E4-A6EB-16E65E741DC2}" srcId="{67845CBC-F21B-4B35-93F4-6D6F2A942F11}" destId="{8C69A42F-97C1-4DE0-9BC7-55CBB393F7D8}" srcOrd="1" destOrd="0" parTransId="{E19EF6B9-8B59-4F43-BEFE-056495ED649C}" sibTransId="{082537EB-455D-4020-AB2A-E32CE27A31E7}"/>
    <dgm:cxn modelId="{CB40B9BD-7683-48B3-9332-839A5B534C1E}" type="presOf" srcId="{E3F42980-0767-495B-906F-2AD2761102C1}" destId="{A525FA0D-2B9F-44F1-A757-7612F94D0E76}" srcOrd="0" destOrd="0" presId="urn:microsoft.com/office/officeart/2005/8/layout/process2"/>
    <dgm:cxn modelId="{2B9A0DCD-F7C8-4B5B-BEA4-E64BC8FA32C3}" type="presOf" srcId="{67845CBC-F21B-4B35-93F4-6D6F2A942F11}" destId="{F9FF9412-C17A-4E91-8A8F-82528284F538}" srcOrd="0" destOrd="0" presId="urn:microsoft.com/office/officeart/2005/8/layout/process2"/>
    <dgm:cxn modelId="{E338DBE0-C487-4170-9D19-3AFEDBE03CD5}" srcId="{67845CBC-F21B-4B35-93F4-6D6F2A942F11}" destId="{E3F42980-0767-495B-906F-2AD2761102C1}" srcOrd="0" destOrd="0" parTransId="{633B44F8-BB1C-420E-BEB4-3D24F27971AC}" sibTransId="{3FF87555-44E0-4351-BE26-A0690E8AD87B}"/>
    <dgm:cxn modelId="{F23A4CF0-5A1C-4710-80EF-5F2B17D4A230}" type="presOf" srcId="{3FF87555-44E0-4351-BE26-A0690E8AD87B}" destId="{F55F8E36-A684-4BEE-AE83-F52CD570A6DD}" srcOrd="0" destOrd="0" presId="urn:microsoft.com/office/officeart/2005/8/layout/process2"/>
    <dgm:cxn modelId="{BD2A3DFE-EAAC-4ED8-800B-3D7B79A96C05}" type="presOf" srcId="{1EBE4C7F-6347-4C62-B5B8-E6AB5C7B04BE}" destId="{D0FF3530-4192-4C1C-86F1-0D9E2647443D}" srcOrd="0" destOrd="0" presId="urn:microsoft.com/office/officeart/2005/8/layout/process2"/>
    <dgm:cxn modelId="{0F4CF481-215D-419B-8012-B3FC18F3F6FA}" type="presParOf" srcId="{F9FF9412-C17A-4E91-8A8F-82528284F538}" destId="{A525FA0D-2B9F-44F1-A757-7612F94D0E76}" srcOrd="0" destOrd="0" presId="urn:microsoft.com/office/officeart/2005/8/layout/process2"/>
    <dgm:cxn modelId="{0441E8C5-63E5-4F7D-9C85-8663E73BC1E7}" type="presParOf" srcId="{F9FF9412-C17A-4E91-8A8F-82528284F538}" destId="{F55F8E36-A684-4BEE-AE83-F52CD570A6DD}" srcOrd="1" destOrd="0" presId="urn:microsoft.com/office/officeart/2005/8/layout/process2"/>
    <dgm:cxn modelId="{7F982BFB-78A3-471A-A98C-24C96A4FAE5B}" type="presParOf" srcId="{F55F8E36-A684-4BEE-AE83-F52CD570A6DD}" destId="{FEDDE6DC-1C1A-42CE-987E-E6BB4C6BF8AB}" srcOrd="0" destOrd="0" presId="urn:microsoft.com/office/officeart/2005/8/layout/process2"/>
    <dgm:cxn modelId="{C771E8A0-A90D-4BE5-B9C4-E1C80C866374}" type="presParOf" srcId="{F9FF9412-C17A-4E91-8A8F-82528284F538}" destId="{1D5034C8-C4B4-4A07-946C-F1E0C254C896}" srcOrd="2" destOrd="0" presId="urn:microsoft.com/office/officeart/2005/8/layout/process2"/>
    <dgm:cxn modelId="{999FB13E-A52E-4CF1-A68C-A9921AA529A2}" type="presParOf" srcId="{F9FF9412-C17A-4E91-8A8F-82528284F538}" destId="{4312CA31-920B-4BD9-91A0-133D1C6B8052}" srcOrd="3" destOrd="0" presId="urn:microsoft.com/office/officeart/2005/8/layout/process2"/>
    <dgm:cxn modelId="{85DD3448-37EE-4569-AA74-5C3A5FD77DDA}" type="presParOf" srcId="{4312CA31-920B-4BD9-91A0-133D1C6B8052}" destId="{925D2716-432E-48F4-B59F-6E557C72D824}" srcOrd="0" destOrd="0" presId="urn:microsoft.com/office/officeart/2005/8/layout/process2"/>
    <dgm:cxn modelId="{5A3CEF49-08D8-402B-92D5-89EE0944A0E1}" type="presParOf" srcId="{F9FF9412-C17A-4E91-8A8F-82528284F538}" destId="{D0FF3530-4192-4C1C-86F1-0D9E2647443D}" srcOrd="4" destOrd="0" presId="urn:microsoft.com/office/officeart/2005/8/layout/process2"/>
    <dgm:cxn modelId="{C660DBD5-5017-441D-8CDE-77F08631FC0E}" type="presParOf" srcId="{F9FF9412-C17A-4E91-8A8F-82528284F538}" destId="{8CA71EE2-4474-4737-86C2-74A0058F2CC2}" srcOrd="5" destOrd="0" presId="urn:microsoft.com/office/officeart/2005/8/layout/process2"/>
    <dgm:cxn modelId="{2AFFAF69-7D02-4D3E-8388-C9D9B053482F}" type="presParOf" srcId="{8CA71EE2-4474-4737-86C2-74A0058F2CC2}" destId="{6ACB4D80-C0FA-4684-A6C9-E3B489F90D10}" srcOrd="0" destOrd="0" presId="urn:microsoft.com/office/officeart/2005/8/layout/process2"/>
    <dgm:cxn modelId="{0A32B0CF-30D3-4B79-B46F-580E52841CF5}" type="presParOf" srcId="{F9FF9412-C17A-4E91-8A8F-82528284F538}" destId="{A7E4578C-9948-453A-90E5-AEDE8413DF31}"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5FA0D-2B9F-44F1-A757-7612F94D0E76}">
      <dsp:nvSpPr>
        <dsp:cNvPr id="0" name=""/>
        <dsp:cNvSpPr/>
      </dsp:nvSpPr>
      <dsp:spPr>
        <a:xfrm>
          <a:off x="957262" y="1785"/>
          <a:ext cx="2657474" cy="66436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accent1"/>
              </a:solidFill>
              <a:latin typeface="Arial" panose="020B0604020202020204"/>
            </a:rPr>
            <a:t>Community mapping</a:t>
          </a:r>
          <a:r>
            <a:rPr lang="en-US" sz="1500" kern="1200">
              <a:latin typeface="Arial" panose="020B0604020202020204"/>
            </a:rPr>
            <a:t> / </a:t>
          </a:r>
          <a:r>
            <a:rPr lang="en-US" sz="1500" kern="1200" err="1">
              <a:solidFill>
                <a:schemeClr val="tx2"/>
              </a:solidFill>
              <a:latin typeface="Arial" panose="020B0604020202020204"/>
            </a:rPr>
            <a:t>Cartographie</a:t>
          </a:r>
          <a:r>
            <a:rPr lang="en-US" sz="1500" kern="1200">
              <a:solidFill>
                <a:schemeClr val="tx2"/>
              </a:solidFill>
              <a:latin typeface="Arial" panose="020B0604020202020204"/>
            </a:rPr>
            <a:t> communautaire</a:t>
          </a:r>
          <a:endParaRPr lang="en-US" sz="1500" kern="1200">
            <a:solidFill>
              <a:schemeClr val="tx2"/>
            </a:solidFill>
          </a:endParaRPr>
        </a:p>
      </dsp:txBody>
      <dsp:txXfrm>
        <a:off x="976721" y="21244"/>
        <a:ext cx="2618556" cy="625450"/>
      </dsp:txXfrm>
    </dsp:sp>
    <dsp:sp modelId="{F55F8E36-A684-4BEE-AE83-F52CD570A6DD}">
      <dsp:nvSpPr>
        <dsp:cNvPr id="0" name=""/>
        <dsp:cNvSpPr/>
      </dsp:nvSpPr>
      <dsp:spPr>
        <a:xfrm rot="5400000">
          <a:off x="2161430" y="682763"/>
          <a:ext cx="249138" cy="29896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196310" y="707677"/>
        <a:ext cx="179379" cy="174397"/>
      </dsp:txXfrm>
    </dsp:sp>
    <dsp:sp modelId="{1D5034C8-C4B4-4A07-946C-F1E0C254C896}">
      <dsp:nvSpPr>
        <dsp:cNvPr id="0" name=""/>
        <dsp:cNvSpPr/>
      </dsp:nvSpPr>
      <dsp:spPr>
        <a:xfrm>
          <a:off x="957262" y="998339"/>
          <a:ext cx="2657474" cy="66436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accent1"/>
              </a:solidFill>
              <a:latin typeface="Arial" panose="020B0604020202020204"/>
            </a:rPr>
            <a:t>Flowers of Identity</a:t>
          </a:r>
          <a:r>
            <a:rPr lang="en-US" sz="1500" kern="1200">
              <a:latin typeface="Arial" panose="020B0604020202020204"/>
            </a:rPr>
            <a:t> / </a:t>
          </a:r>
          <a:br>
            <a:rPr lang="en-US" sz="1500" kern="1200">
              <a:solidFill>
                <a:srgbClr val="000000"/>
              </a:solidFill>
              <a:latin typeface="Arial" panose="020B0604020202020204"/>
            </a:rPr>
          </a:br>
          <a:r>
            <a:rPr lang="en-US" sz="1500" kern="1200">
              <a:solidFill>
                <a:schemeClr val="tx2"/>
              </a:solidFill>
              <a:latin typeface="Arial" panose="020B0604020202020204"/>
            </a:rPr>
            <a:t>Fleurs de </a:t>
          </a:r>
          <a:r>
            <a:rPr lang="en-US" sz="1500" kern="1200" err="1">
              <a:solidFill>
                <a:schemeClr val="tx2"/>
              </a:solidFill>
              <a:latin typeface="Arial" panose="020B0604020202020204"/>
            </a:rPr>
            <a:t>l'identité</a:t>
          </a:r>
          <a:endParaRPr lang="en-US" sz="1500" kern="1200">
            <a:solidFill>
              <a:schemeClr val="tx2"/>
            </a:solidFill>
          </a:endParaRPr>
        </a:p>
      </dsp:txBody>
      <dsp:txXfrm>
        <a:off x="976721" y="1017798"/>
        <a:ext cx="2618556" cy="625450"/>
      </dsp:txXfrm>
    </dsp:sp>
    <dsp:sp modelId="{4312CA31-920B-4BD9-91A0-133D1C6B8052}">
      <dsp:nvSpPr>
        <dsp:cNvPr id="0" name=""/>
        <dsp:cNvSpPr/>
      </dsp:nvSpPr>
      <dsp:spPr>
        <a:xfrm rot="5400000">
          <a:off x="2161430" y="1679317"/>
          <a:ext cx="249138" cy="29896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196310" y="1704231"/>
        <a:ext cx="179379" cy="174397"/>
      </dsp:txXfrm>
    </dsp:sp>
    <dsp:sp modelId="{D0FF3530-4192-4C1C-86F1-0D9E2647443D}">
      <dsp:nvSpPr>
        <dsp:cNvPr id="0" name=""/>
        <dsp:cNvSpPr/>
      </dsp:nvSpPr>
      <dsp:spPr>
        <a:xfrm>
          <a:off x="957262" y="1994892"/>
          <a:ext cx="2657474" cy="66436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accent1"/>
              </a:solidFill>
              <a:latin typeface="Arial" panose="020B0604020202020204"/>
            </a:rPr>
            <a:t>Scoring : Bridges</a:t>
          </a:r>
          <a:r>
            <a:rPr lang="en-US" sz="1500" kern="1200">
              <a:latin typeface="Arial" panose="020B0604020202020204"/>
            </a:rPr>
            <a:t> / </a:t>
          </a:r>
          <a:br>
            <a:rPr lang="en-US" sz="1500" kern="1200">
              <a:solidFill>
                <a:srgbClr val="000000"/>
              </a:solidFill>
              <a:latin typeface="Arial" panose="020B0604020202020204"/>
            </a:rPr>
          </a:br>
          <a:r>
            <a:rPr lang="en-US" sz="1500" kern="1200">
              <a:solidFill>
                <a:schemeClr val="tx2"/>
              </a:solidFill>
              <a:latin typeface="Arial" panose="020B0604020202020204"/>
            </a:rPr>
            <a:t>Score : </a:t>
          </a:r>
          <a:r>
            <a:rPr lang="en-US" sz="1500" kern="1200" err="1">
              <a:solidFill>
                <a:schemeClr val="tx2"/>
              </a:solidFill>
              <a:latin typeface="Arial" panose="020B0604020202020204"/>
            </a:rPr>
            <a:t>Ponts</a:t>
          </a:r>
          <a:endParaRPr lang="en-US" sz="1500" kern="1200">
            <a:solidFill>
              <a:schemeClr val="tx2"/>
            </a:solidFill>
            <a:latin typeface="Arial" panose="020B0604020202020204"/>
          </a:endParaRPr>
        </a:p>
      </dsp:txBody>
      <dsp:txXfrm>
        <a:off x="976721" y="2014351"/>
        <a:ext cx="2618556" cy="625450"/>
      </dsp:txXfrm>
    </dsp:sp>
    <dsp:sp modelId="{8CA71EE2-4474-4737-86C2-74A0058F2CC2}">
      <dsp:nvSpPr>
        <dsp:cNvPr id="0" name=""/>
        <dsp:cNvSpPr/>
      </dsp:nvSpPr>
      <dsp:spPr>
        <a:xfrm rot="5400000">
          <a:off x="2161430" y="2675870"/>
          <a:ext cx="249138" cy="29896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196310" y="2700784"/>
        <a:ext cx="179379" cy="174397"/>
      </dsp:txXfrm>
    </dsp:sp>
    <dsp:sp modelId="{A7E4578C-9948-453A-90E5-AEDE8413DF31}">
      <dsp:nvSpPr>
        <dsp:cNvPr id="0" name=""/>
        <dsp:cNvSpPr/>
      </dsp:nvSpPr>
      <dsp:spPr>
        <a:xfrm>
          <a:off x="957262" y="2991445"/>
          <a:ext cx="2657474" cy="66436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accent1"/>
              </a:solidFill>
              <a:latin typeface="Arial" panose="020B0604020202020204"/>
            </a:rPr>
            <a:t>Scoring : Smileys</a:t>
          </a:r>
          <a:r>
            <a:rPr lang="en-US" sz="1500" kern="1200">
              <a:latin typeface="Arial" panose="020B0604020202020204"/>
            </a:rPr>
            <a:t> / </a:t>
          </a:r>
          <a:br>
            <a:rPr lang="en-US" sz="1500" kern="1200">
              <a:solidFill>
                <a:srgbClr val="000000"/>
              </a:solidFill>
              <a:latin typeface="Arial" panose="020B0604020202020204"/>
            </a:rPr>
          </a:br>
          <a:r>
            <a:rPr lang="en-US" sz="1500" kern="1200">
              <a:solidFill>
                <a:schemeClr val="tx2"/>
              </a:solidFill>
              <a:latin typeface="Arial" panose="020B0604020202020204"/>
            </a:rPr>
            <a:t>Score : smileys</a:t>
          </a:r>
          <a:endParaRPr lang="en-US" sz="1500" kern="1200">
            <a:solidFill>
              <a:schemeClr val="tx2"/>
            </a:solidFill>
          </a:endParaRPr>
        </a:p>
      </dsp:txBody>
      <dsp:txXfrm>
        <a:off x="976721" y="3010904"/>
        <a:ext cx="2618556" cy="6254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C6A6314-F218-A643-841B-1E7759B0A9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4833F40-3A79-84ED-0B81-E258865AE7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1C842C-7A9A-9B4E-A7B4-5526D3B17753}" type="datetimeFigureOut">
              <a:t>17/07/2025</a:t>
            </a:fld>
            <a:endParaRPr lang="fr-FR"/>
          </a:p>
        </p:txBody>
      </p:sp>
      <p:sp>
        <p:nvSpPr>
          <p:cNvPr id="4" name="Espace réservé du pied de page 3">
            <a:extLst>
              <a:ext uri="{FF2B5EF4-FFF2-40B4-BE49-F238E27FC236}">
                <a16:creationId xmlns:a16="http://schemas.microsoft.com/office/drawing/2014/main" id="{B9126CE9-354E-5CA5-C30E-2FD4F801B3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DF6841-A3C2-482C-C313-C8DAD5BA97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7AAB2-6AE5-2844-823F-7C5C8212C97B}" type="slidenum">
              <a:t>‹N°›</a:t>
            </a:fld>
            <a:endParaRPr lang="fr-FR"/>
          </a:p>
        </p:txBody>
      </p:sp>
    </p:spTree>
    <p:extLst>
      <p:ext uri="{BB962C8B-B14F-4D97-AF65-F5344CB8AC3E}">
        <p14:creationId xmlns:p14="http://schemas.microsoft.com/office/powerpoint/2010/main" val="1706194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E33BA-4AD4-42AE-9637-F7565F531042}" type="datetimeFigureOut">
              <a:rPr lang="fr-FR" smtClean="0"/>
              <a:t>17/07/2025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FF4AB-6AB2-453C-9A9F-385AB74EDB98}" type="slidenum">
              <a:rPr lang="fr-FR" smtClean="0"/>
              <a:t>‹N°›</a:t>
            </a:fld>
            <a:endParaRPr lang="fr-FR"/>
          </a:p>
        </p:txBody>
      </p:sp>
    </p:spTree>
    <p:extLst>
      <p:ext uri="{BB962C8B-B14F-4D97-AF65-F5344CB8AC3E}">
        <p14:creationId xmlns:p14="http://schemas.microsoft.com/office/powerpoint/2010/main" val="23603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a:solidFill>
                  <a:schemeClr val="tx1"/>
                </a:solidFill>
                <a:effectLst/>
                <a:latin typeface="+mn-lt"/>
                <a:ea typeface="+mn-ea"/>
                <a:cs typeface="+mn-cs"/>
              </a:rPr>
              <a:t>Les principes qui guident l'action de l'ensemble du réseau HI sont les suivants : humanité, inclusion, engagement et intégrité.</a:t>
            </a:r>
            <a:endParaRPr lang="fr-BE"/>
          </a:p>
        </p:txBody>
      </p:sp>
      <p:sp>
        <p:nvSpPr>
          <p:cNvPr id="4" name="Espace réservé du numéro de diapositive 3"/>
          <p:cNvSpPr>
            <a:spLocks noGrp="1"/>
          </p:cNvSpPr>
          <p:nvPr>
            <p:ph type="sldNum" sz="quarter" idx="5"/>
          </p:nvPr>
        </p:nvSpPr>
        <p:spPr/>
        <p:txBody>
          <a:bodyPr/>
          <a:lstStyle/>
          <a:p>
            <a:fld id="{9C2FF4AB-6AB2-453C-9A9F-385AB74EDB98}" type="slidenum">
              <a:rPr lang="fr-FR" smtClean="0"/>
              <a:t>10</a:t>
            </a:fld>
            <a:endParaRPr lang="fr-FR"/>
          </a:p>
        </p:txBody>
      </p:sp>
    </p:spTree>
    <p:extLst>
      <p:ext uri="{BB962C8B-B14F-4D97-AF65-F5344CB8AC3E}">
        <p14:creationId xmlns:p14="http://schemas.microsoft.com/office/powerpoint/2010/main" val="203852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28742-3F46-FA31-EDD7-F7B20EFF3A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484F06-5CDA-3412-7CF4-6396E8F9FB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249764-338B-C505-55D2-D7E19AB7AFD9}"/>
              </a:ext>
            </a:extLst>
          </p:cNvPr>
          <p:cNvSpPr>
            <a:spLocks noGrp="1"/>
          </p:cNvSpPr>
          <p:nvPr>
            <p:ph type="body"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C907ED85-C1F4-FA01-D0A0-1E67C6A3ECAA}"/>
              </a:ext>
            </a:extLst>
          </p:cNvPr>
          <p:cNvSpPr>
            <a:spLocks noGrp="1"/>
          </p:cNvSpPr>
          <p:nvPr>
            <p:ph type="sldNum" sz="quarter" idx="5"/>
          </p:nvPr>
        </p:nvSpPr>
        <p:spPr/>
        <p:txBody>
          <a:bodyPr/>
          <a:lstStyle/>
          <a:p>
            <a:fld id="{9C2FF4AB-6AB2-453C-9A9F-385AB74EDB98}" type="slidenum">
              <a:rPr lang="fr-FR" smtClean="0"/>
              <a:t>19</a:t>
            </a:fld>
            <a:endParaRPr lang="fr-FR"/>
          </a:p>
        </p:txBody>
      </p:sp>
    </p:spTree>
    <p:extLst>
      <p:ext uri="{BB962C8B-B14F-4D97-AF65-F5344CB8AC3E}">
        <p14:creationId xmlns:p14="http://schemas.microsoft.com/office/powerpoint/2010/main" val="109247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2FF4AB-6AB2-453C-9A9F-385AB74EDB98}" type="slidenum">
              <a:rPr lang="fr-FR" smtClean="0"/>
              <a:t>11</a:t>
            </a:fld>
            <a:endParaRPr lang="fr-FR"/>
          </a:p>
        </p:txBody>
      </p:sp>
    </p:spTree>
    <p:extLst>
      <p:ext uri="{BB962C8B-B14F-4D97-AF65-F5344CB8AC3E}">
        <p14:creationId xmlns:p14="http://schemas.microsoft.com/office/powerpoint/2010/main" val="385575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hi.org</a:t>
            </a:r>
          </a:p>
        </p:txBody>
      </p:sp>
      <p:sp>
        <p:nvSpPr>
          <p:cNvPr id="4" name="Espace réservé du numéro de diapositive 3"/>
          <p:cNvSpPr>
            <a:spLocks noGrp="1"/>
          </p:cNvSpPr>
          <p:nvPr>
            <p:ph type="sldNum" sz="quarter" idx="5"/>
          </p:nvPr>
        </p:nvSpPr>
        <p:spPr/>
        <p:txBody>
          <a:bodyPr/>
          <a:lstStyle/>
          <a:p>
            <a:fld id="{9C2FF4AB-6AB2-453C-9A9F-385AB74EDB98}" type="slidenum">
              <a:rPr lang="fr-FR" smtClean="0"/>
              <a:t>12</a:t>
            </a:fld>
            <a:endParaRPr lang="fr-FR"/>
          </a:p>
        </p:txBody>
      </p:sp>
    </p:spTree>
    <p:extLst>
      <p:ext uri="{BB962C8B-B14F-4D97-AF65-F5344CB8AC3E}">
        <p14:creationId xmlns:p14="http://schemas.microsoft.com/office/powerpoint/2010/main" val="287708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408A7-EED9-7D04-808A-A3308E3BB9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EEE43C-0E61-36F5-C1AC-CF1D784B45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AE90641-74B5-CA03-B077-8977179A8885}"/>
              </a:ext>
            </a:extLst>
          </p:cNvPr>
          <p:cNvSpPr>
            <a:spLocks noGrp="1"/>
          </p:cNvSpPr>
          <p:nvPr>
            <p:ph type="body" idx="1"/>
          </p:nvPr>
        </p:nvSpPr>
        <p:spPr/>
        <p:txBody>
          <a:bodyPr/>
          <a:lstStyle/>
          <a:p>
            <a:r>
              <a:rPr lang="fr-BE"/>
              <a:t>hi.org</a:t>
            </a:r>
          </a:p>
        </p:txBody>
      </p:sp>
      <p:sp>
        <p:nvSpPr>
          <p:cNvPr id="4" name="Espace réservé du numéro de diapositive 3">
            <a:extLst>
              <a:ext uri="{FF2B5EF4-FFF2-40B4-BE49-F238E27FC236}">
                <a16:creationId xmlns:a16="http://schemas.microsoft.com/office/drawing/2014/main" id="{BCF3CB52-022D-97BA-30E7-7FDF82C7CE94}"/>
              </a:ext>
            </a:extLst>
          </p:cNvPr>
          <p:cNvSpPr>
            <a:spLocks noGrp="1"/>
          </p:cNvSpPr>
          <p:nvPr>
            <p:ph type="sldNum" sz="quarter" idx="5"/>
          </p:nvPr>
        </p:nvSpPr>
        <p:spPr/>
        <p:txBody>
          <a:bodyPr/>
          <a:lstStyle/>
          <a:p>
            <a:fld id="{9C2FF4AB-6AB2-453C-9A9F-385AB74EDB98}" type="slidenum">
              <a:rPr lang="fr-FR" smtClean="0"/>
              <a:t>13</a:t>
            </a:fld>
            <a:endParaRPr lang="fr-FR"/>
          </a:p>
        </p:txBody>
      </p:sp>
    </p:spTree>
    <p:extLst>
      <p:ext uri="{BB962C8B-B14F-4D97-AF65-F5344CB8AC3E}">
        <p14:creationId xmlns:p14="http://schemas.microsoft.com/office/powerpoint/2010/main" val="158369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a:solidFill>
                  <a:schemeClr val="tx1"/>
                </a:solidFill>
                <a:effectLst/>
                <a:latin typeface="+mn-lt"/>
                <a:ea typeface="+mn-ea"/>
                <a:cs typeface="+mn-cs"/>
              </a:rPr>
              <a:t>PQP: Une démarche d’amélioration continue, d’apprentissage et de redevabilité, dans le respect de ses principes éthiques et valeurs</a:t>
            </a:r>
          </a:p>
          <a:p>
            <a:r>
              <a:rPr lang="fr-BE" sz="1200" kern="1200">
                <a:solidFill>
                  <a:schemeClr val="tx1"/>
                </a:solidFill>
                <a:effectLst/>
                <a:latin typeface="+mn-lt"/>
                <a:ea typeface="+mn-ea"/>
                <a:cs typeface="+mn-cs"/>
              </a:rPr>
              <a:t>Bénéfices: le projet contribue à la réalisation de changements positifs et mesurables pour les acteurs et actrices ciblées</a:t>
            </a:r>
          </a:p>
          <a:p>
            <a:r>
              <a:rPr lang="fr-BE" sz="1200" kern="1200">
                <a:solidFill>
                  <a:schemeClr val="tx1"/>
                </a:solidFill>
                <a:effectLst/>
                <a:latin typeface="+mn-lt"/>
                <a:ea typeface="+mn-ea"/>
                <a:cs typeface="+mn-cs"/>
              </a:rPr>
              <a:t>Engagement: "</a:t>
            </a:r>
            <a:r>
              <a:rPr lang="fr-FR" sz="1200" kern="1200">
                <a:solidFill>
                  <a:schemeClr val="tx1"/>
                </a:solidFill>
                <a:effectLst/>
                <a:latin typeface="+mn-lt"/>
                <a:ea typeface="+mn-ea"/>
                <a:cs typeface="+mn-cs"/>
              </a:rPr>
              <a:t>t</a:t>
            </a:r>
            <a:r>
              <a:rPr lang="fr-BE" sz="1200" kern="1200">
                <a:solidFill>
                  <a:schemeClr val="tx1"/>
                </a:solidFill>
                <a:effectLst/>
                <a:latin typeface="+mn-lt"/>
                <a:ea typeface="+mn-ea"/>
                <a:cs typeface="+mn-cs"/>
              </a:rPr>
              <a:t>out projet doit définir au moins un indicateur d’effet dans son cadre logique et le mesurer, permettant de suivre les changements attendus par l’intervention".</a:t>
            </a:r>
          </a:p>
          <a:p>
            <a:r>
              <a:rPr lang="fr-BE" sz="1200" kern="1200">
                <a:solidFill>
                  <a:schemeClr val="tx1"/>
                </a:solidFill>
                <a:effectLst/>
                <a:latin typeface="+mn-lt"/>
                <a:ea typeface="+mn-ea"/>
                <a:cs typeface="+mn-cs"/>
              </a:rPr>
              <a:t>Donc projet fédéral – Ancré dans: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err="1">
                <a:solidFill>
                  <a:schemeClr val="tx1"/>
                </a:solidFill>
                <a:effectLst/>
                <a:latin typeface="+mn-lt"/>
                <a:ea typeface="+mn-ea"/>
                <a:cs typeface="+mn-cs"/>
              </a:rPr>
              <a:t>ToC</a:t>
            </a:r>
            <a:r>
              <a:rPr lang="fr-BE" sz="1200" kern="1200">
                <a:solidFill>
                  <a:schemeClr val="tx1"/>
                </a:solidFill>
                <a:effectLst/>
                <a:latin typeface="+mn-lt"/>
                <a:ea typeface="+mn-ea"/>
                <a:cs typeface="+mn-cs"/>
              </a:rPr>
              <a:t>: L'accès aux services pour les personnes handicapées et les populations vulnérables est au cœur de cette théorie du changement, qui vise à améliorer ainsi la participation pleine et effective de tous et toutes à la vie de leurs communautés, sur base d’égalité avec les autres. Référence barrières</a:t>
            </a:r>
          </a:p>
          <a:p>
            <a:r>
              <a:rPr lang="fr-BE"/>
              <a:t>NO sur intersectionnalité</a:t>
            </a:r>
          </a:p>
        </p:txBody>
      </p:sp>
      <p:sp>
        <p:nvSpPr>
          <p:cNvPr id="4" name="Espace réservé du numéro de diapositive 3"/>
          <p:cNvSpPr>
            <a:spLocks noGrp="1"/>
          </p:cNvSpPr>
          <p:nvPr>
            <p:ph type="sldNum" sz="quarter" idx="5"/>
          </p:nvPr>
        </p:nvSpPr>
        <p:spPr/>
        <p:txBody>
          <a:bodyPr/>
          <a:lstStyle/>
          <a:p>
            <a:fld id="{9C2FF4AB-6AB2-453C-9A9F-385AB74EDB98}" type="slidenum">
              <a:rPr lang="fr-FR" smtClean="0"/>
              <a:t>14</a:t>
            </a:fld>
            <a:endParaRPr lang="fr-FR"/>
          </a:p>
        </p:txBody>
      </p:sp>
    </p:spTree>
    <p:extLst>
      <p:ext uri="{BB962C8B-B14F-4D97-AF65-F5344CB8AC3E}">
        <p14:creationId xmlns:p14="http://schemas.microsoft.com/office/powerpoint/2010/main" val="103516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Triangles des acteurs avec qui et pour qui HI travaille.</a:t>
            </a:r>
          </a:p>
        </p:txBody>
      </p:sp>
      <p:sp>
        <p:nvSpPr>
          <p:cNvPr id="4" name="Espace réservé du numéro de diapositive 3"/>
          <p:cNvSpPr>
            <a:spLocks noGrp="1"/>
          </p:cNvSpPr>
          <p:nvPr>
            <p:ph type="sldNum" sz="quarter" idx="5"/>
          </p:nvPr>
        </p:nvSpPr>
        <p:spPr/>
        <p:txBody>
          <a:bodyPr/>
          <a:lstStyle/>
          <a:p>
            <a:fld id="{9C2FF4AB-6AB2-453C-9A9F-385AB74EDB98}" type="slidenum">
              <a:rPr lang="fr-FR" smtClean="0"/>
              <a:t>15</a:t>
            </a:fld>
            <a:endParaRPr lang="fr-FR"/>
          </a:p>
        </p:txBody>
      </p:sp>
    </p:spTree>
    <p:extLst>
      <p:ext uri="{BB962C8B-B14F-4D97-AF65-F5344CB8AC3E}">
        <p14:creationId xmlns:p14="http://schemas.microsoft.com/office/powerpoint/2010/main" val="417775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Composantes de projet</a:t>
            </a:r>
          </a:p>
        </p:txBody>
      </p:sp>
      <p:sp>
        <p:nvSpPr>
          <p:cNvPr id="4" name="Espace réservé du numéro de diapositive 3"/>
          <p:cNvSpPr>
            <a:spLocks noGrp="1"/>
          </p:cNvSpPr>
          <p:nvPr>
            <p:ph type="sldNum" sz="quarter" idx="5"/>
          </p:nvPr>
        </p:nvSpPr>
        <p:spPr/>
        <p:txBody>
          <a:bodyPr/>
          <a:lstStyle/>
          <a:p>
            <a:fld id="{9C2FF4AB-6AB2-453C-9A9F-385AB74EDB98}" type="slidenum">
              <a:rPr lang="fr-FR" smtClean="0"/>
              <a:t>16</a:t>
            </a:fld>
            <a:endParaRPr lang="fr-FR"/>
          </a:p>
        </p:txBody>
      </p:sp>
    </p:spTree>
    <p:extLst>
      <p:ext uri="{BB962C8B-B14F-4D97-AF65-F5344CB8AC3E}">
        <p14:creationId xmlns:p14="http://schemas.microsoft.com/office/powerpoint/2010/main" val="208363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BE" sz="1200" b="0"/>
              <a:t>La stigmatisation interpersonnelle fait référence aux interactions qui se produisent entre les personnes stigmatisées et les personnes non stigmatisées. </a:t>
            </a:r>
          </a:p>
          <a:p>
            <a:pPr lvl="0"/>
            <a:r>
              <a:rPr lang="fr-BE" sz="1200" b="0"/>
              <a:t>Elle couvre la stigmatisation publique (qui fait référence à un ensemble d'attitudes et de croyances négatives qui motivent les individus à craindre, rejeter, éviter et discriminer les personnes marginalisées) et la stigmatisation structurelle (qui est définie comme des conditions au niveau de la société, des normes culturelles et des politiques institutionnelles qui limitent les opportunités, les ressources et le bien-être des personnes stigmatisées). </a:t>
            </a:r>
          </a:p>
          <a:p>
            <a:pPr lvl="0"/>
            <a:r>
              <a:rPr lang="fr-BE" sz="1200" b="0"/>
              <a:t>La stigmatisation individuelle fait référence aux processus psychologiques qui motivent les réactions des individus marginalisés, telles que la dissimulation et l'auto-stigmatisation (c'est-à-dire l'intériorisation des opinions négatives de la société à l'égard de son groupe).</a:t>
            </a:r>
            <a:endParaRPr lang="fr-BE" sz="1200" b="0">
              <a:solidFill>
                <a:schemeClr val="accent6"/>
              </a:solidFill>
            </a:endParaRPr>
          </a:p>
          <a:p>
            <a:endParaRPr lang="fr-BE"/>
          </a:p>
        </p:txBody>
      </p:sp>
      <p:sp>
        <p:nvSpPr>
          <p:cNvPr id="4" name="Espace réservé du numéro de diapositive 3"/>
          <p:cNvSpPr>
            <a:spLocks noGrp="1"/>
          </p:cNvSpPr>
          <p:nvPr>
            <p:ph type="sldNum" sz="quarter" idx="5"/>
          </p:nvPr>
        </p:nvSpPr>
        <p:spPr/>
        <p:txBody>
          <a:bodyPr/>
          <a:lstStyle/>
          <a:p>
            <a:fld id="{9C2FF4AB-6AB2-453C-9A9F-385AB74EDB98}" type="slidenum">
              <a:rPr lang="fr-FR" smtClean="0"/>
              <a:t>17</a:t>
            </a:fld>
            <a:endParaRPr lang="fr-FR"/>
          </a:p>
        </p:txBody>
      </p:sp>
    </p:spTree>
    <p:extLst>
      <p:ext uri="{BB962C8B-B14F-4D97-AF65-F5344CB8AC3E}">
        <p14:creationId xmlns:p14="http://schemas.microsoft.com/office/powerpoint/2010/main" val="252221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2FF4AB-6AB2-453C-9A9F-385AB74EDB98}" type="slidenum">
              <a:rPr lang="fr-FR" smtClean="0"/>
              <a:t>18</a:t>
            </a:fld>
            <a:endParaRPr lang="fr-FR"/>
          </a:p>
        </p:txBody>
      </p:sp>
    </p:spTree>
    <p:extLst>
      <p:ext uri="{BB962C8B-B14F-4D97-AF65-F5344CB8AC3E}">
        <p14:creationId xmlns:p14="http://schemas.microsoft.com/office/powerpoint/2010/main" val="395467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7.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9EB7766-008B-37DF-D48B-45F10852A788}"/>
              </a:ext>
            </a:extLst>
          </p:cNvPr>
          <p:cNvPicPr>
            <a:picLocks noChangeAspect="1"/>
          </p:cNvPicPr>
          <p:nvPr userDrawn="1"/>
        </p:nvPicPr>
        <p:blipFill>
          <a:blip r:embed="rId2"/>
          <a:stretch>
            <a:fillRect/>
          </a:stretch>
        </p:blipFill>
        <p:spPr>
          <a:xfrm>
            <a:off x="0" y="4559300"/>
            <a:ext cx="3359696" cy="2298700"/>
          </a:xfrm>
          <a:prstGeom prst="rect">
            <a:avLst/>
          </a:prstGeom>
        </p:spPr>
      </p:pic>
      <p:sp>
        <p:nvSpPr>
          <p:cNvPr id="2" name="Titre 1"/>
          <p:cNvSpPr>
            <a:spLocks noGrp="1"/>
          </p:cNvSpPr>
          <p:nvPr>
            <p:ph type="ctrTitle"/>
          </p:nvPr>
        </p:nvSpPr>
        <p:spPr>
          <a:xfrm>
            <a:off x="6660946" y="2953978"/>
            <a:ext cx="5040000" cy="1231106"/>
          </a:xfrm>
        </p:spPr>
        <p:txBody>
          <a:bodyPr anchor="b"/>
          <a:lstStyle>
            <a:lvl1pPr algn="l">
              <a:defRPr sz="4000">
                <a:solidFill>
                  <a:schemeClr val="accent6"/>
                </a:solidFill>
              </a:defRPr>
            </a:lvl1pPr>
          </a:lstStyle>
          <a:p>
            <a:r>
              <a:rPr lang="fr-FR"/>
              <a:t>Modifiez le style du titre</a:t>
            </a:r>
          </a:p>
        </p:txBody>
      </p:sp>
      <p:sp>
        <p:nvSpPr>
          <p:cNvPr id="3" name="Sous-titre 2"/>
          <p:cNvSpPr>
            <a:spLocks noGrp="1"/>
          </p:cNvSpPr>
          <p:nvPr>
            <p:ph type="subTitle" idx="1"/>
          </p:nvPr>
        </p:nvSpPr>
        <p:spPr>
          <a:xfrm>
            <a:off x="6672614" y="4319808"/>
            <a:ext cx="5040000" cy="738664"/>
          </a:xfrm>
        </p:spPr>
        <p:txBody>
          <a:bodyPr/>
          <a:lstStyle>
            <a:lvl1pPr marL="0" indent="0" algn="l">
              <a:buNone/>
              <a:defRPr sz="24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0" name="Espace réservé du texte 9"/>
          <p:cNvSpPr>
            <a:spLocks noGrp="1"/>
          </p:cNvSpPr>
          <p:nvPr>
            <p:ph type="body" sz="quarter" idx="10" hasCustomPrompt="1"/>
          </p:nvPr>
        </p:nvSpPr>
        <p:spPr>
          <a:xfrm>
            <a:off x="6700471" y="5984245"/>
            <a:ext cx="1981200" cy="261610"/>
          </a:xfrm>
        </p:spPr>
        <p:txBody>
          <a:bodyPr anchor="b"/>
          <a:lstStyle>
            <a:lvl1pPr>
              <a:defRPr>
                <a:solidFill>
                  <a:schemeClr val="accent1"/>
                </a:solidFill>
              </a:defRPr>
            </a:lvl1pPr>
          </a:lstStyle>
          <a:p>
            <a:pPr lvl="0"/>
            <a:r>
              <a:rPr lang="fr-FR"/>
              <a:t>Date</a:t>
            </a:r>
          </a:p>
        </p:txBody>
      </p:sp>
      <p:pic>
        <p:nvPicPr>
          <p:cNvPr id="4" name="Image 3">
            <a:extLst>
              <a:ext uri="{FF2B5EF4-FFF2-40B4-BE49-F238E27FC236}">
                <a16:creationId xmlns:a16="http://schemas.microsoft.com/office/drawing/2014/main" id="{050D2598-31EC-8141-BD57-0271F6697711}"/>
              </a:ext>
            </a:extLst>
          </p:cNvPr>
          <p:cNvPicPr>
            <a:picLocks noChangeAspect="1"/>
          </p:cNvPicPr>
          <p:nvPr userDrawn="1"/>
        </p:nvPicPr>
        <p:blipFill>
          <a:blip r:embed="rId3"/>
          <a:stretch>
            <a:fillRect/>
          </a:stretch>
        </p:blipFill>
        <p:spPr>
          <a:xfrm>
            <a:off x="-1554" y="0"/>
            <a:ext cx="1485900" cy="1485900"/>
          </a:xfrm>
          <a:prstGeom prst="rect">
            <a:avLst/>
          </a:prstGeom>
        </p:spPr>
      </p:pic>
      <p:pic>
        <p:nvPicPr>
          <p:cNvPr id="17" name="Image 16">
            <a:extLst>
              <a:ext uri="{FF2B5EF4-FFF2-40B4-BE49-F238E27FC236}">
                <a16:creationId xmlns:a16="http://schemas.microsoft.com/office/drawing/2014/main" id="{C61F39DD-F33F-874F-8D4B-926AB7168F9C}"/>
              </a:ext>
            </a:extLst>
          </p:cNvPr>
          <p:cNvPicPr>
            <a:picLocks noChangeAspect="1"/>
          </p:cNvPicPr>
          <p:nvPr userDrawn="1"/>
        </p:nvPicPr>
        <p:blipFill>
          <a:blip r:embed="rId4"/>
          <a:stretch>
            <a:fillRect/>
          </a:stretch>
        </p:blipFill>
        <p:spPr>
          <a:xfrm>
            <a:off x="5214571" y="0"/>
            <a:ext cx="1485900" cy="1485900"/>
          </a:xfrm>
          <a:prstGeom prst="rect">
            <a:avLst/>
          </a:prstGeom>
        </p:spPr>
      </p:pic>
      <p:pic>
        <p:nvPicPr>
          <p:cNvPr id="20" name="Image 19">
            <a:extLst>
              <a:ext uri="{FF2B5EF4-FFF2-40B4-BE49-F238E27FC236}">
                <a16:creationId xmlns:a16="http://schemas.microsoft.com/office/drawing/2014/main" id="{9B801063-CFC9-1247-8D4A-93358C11FA99}"/>
              </a:ext>
            </a:extLst>
          </p:cNvPr>
          <p:cNvPicPr>
            <a:picLocks noChangeAspect="1"/>
          </p:cNvPicPr>
          <p:nvPr userDrawn="1"/>
        </p:nvPicPr>
        <p:blipFill>
          <a:blip r:embed="rId5"/>
          <a:stretch>
            <a:fillRect/>
          </a:stretch>
        </p:blipFill>
        <p:spPr>
          <a:xfrm>
            <a:off x="11208568" y="6165850"/>
            <a:ext cx="724523" cy="541099"/>
          </a:xfrm>
          <a:prstGeom prst="rect">
            <a:avLst/>
          </a:prstGeom>
        </p:spPr>
      </p:pic>
      <p:sp>
        <p:nvSpPr>
          <p:cNvPr id="8" name="Espace réservé pour une image  32">
            <a:extLst>
              <a:ext uri="{FF2B5EF4-FFF2-40B4-BE49-F238E27FC236}">
                <a16:creationId xmlns:a16="http://schemas.microsoft.com/office/drawing/2014/main" id="{F50F69A2-C52C-78FF-98FC-E0B11FE764FF}"/>
              </a:ext>
            </a:extLst>
          </p:cNvPr>
          <p:cNvSpPr>
            <a:spLocks noGrp="1"/>
          </p:cNvSpPr>
          <p:nvPr>
            <p:ph type="pic" sz="quarter" idx="11"/>
          </p:nvPr>
        </p:nvSpPr>
        <p:spPr>
          <a:xfrm>
            <a:off x="479425" y="371635"/>
            <a:ext cx="5813395" cy="5794215"/>
          </a:xfrm>
          <a:custGeom>
            <a:avLst/>
            <a:gdLst>
              <a:gd name="connsiteX0" fmla="*/ 0 w 3615876"/>
              <a:gd name="connsiteY0" fmla="*/ 601670 h 3609945"/>
              <a:gd name="connsiteX1" fmla="*/ 601670 w 3615876"/>
              <a:gd name="connsiteY1" fmla="*/ 0 h 3609945"/>
              <a:gd name="connsiteX2" fmla="*/ 3014206 w 3615876"/>
              <a:gd name="connsiteY2" fmla="*/ 0 h 3609945"/>
              <a:gd name="connsiteX3" fmla="*/ 3615876 w 3615876"/>
              <a:gd name="connsiteY3" fmla="*/ 601670 h 3609945"/>
              <a:gd name="connsiteX4" fmla="*/ 3615876 w 3615876"/>
              <a:gd name="connsiteY4" fmla="*/ 3008275 h 3609945"/>
              <a:gd name="connsiteX5" fmla="*/ 3014206 w 3615876"/>
              <a:gd name="connsiteY5" fmla="*/ 3609945 h 3609945"/>
              <a:gd name="connsiteX6" fmla="*/ 601670 w 3615876"/>
              <a:gd name="connsiteY6" fmla="*/ 3609945 h 3609945"/>
              <a:gd name="connsiteX7" fmla="*/ 0 w 3615876"/>
              <a:gd name="connsiteY7" fmla="*/ 3008275 h 3609945"/>
              <a:gd name="connsiteX8" fmla="*/ 0 w 3615876"/>
              <a:gd name="connsiteY8" fmla="*/ 60167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693110 w 3615876"/>
              <a:gd name="connsiteY8" fmla="*/ 91440 h 3609945"/>
              <a:gd name="connsiteX0" fmla="*/ 758920 w 3773126"/>
              <a:gd name="connsiteY0" fmla="*/ 34104 h 3644049"/>
              <a:gd name="connsiteX1" fmla="*/ 3171456 w 3773126"/>
              <a:gd name="connsiteY1" fmla="*/ 34104 h 3644049"/>
              <a:gd name="connsiteX2" fmla="*/ 3773126 w 3773126"/>
              <a:gd name="connsiteY2" fmla="*/ 635774 h 3644049"/>
              <a:gd name="connsiteX3" fmla="*/ 3773126 w 3773126"/>
              <a:gd name="connsiteY3" fmla="*/ 3042379 h 3644049"/>
              <a:gd name="connsiteX4" fmla="*/ 3171456 w 3773126"/>
              <a:gd name="connsiteY4" fmla="*/ 3644049 h 3644049"/>
              <a:gd name="connsiteX5" fmla="*/ 758920 w 3773126"/>
              <a:gd name="connsiteY5" fmla="*/ 3644049 h 3644049"/>
              <a:gd name="connsiteX6" fmla="*/ 157250 w 3773126"/>
              <a:gd name="connsiteY6" fmla="*/ 3042379 h 3644049"/>
              <a:gd name="connsiteX7" fmla="*/ 157250 w 3773126"/>
              <a:gd name="connsiteY7" fmla="*/ 635774 h 3644049"/>
              <a:gd name="connsiteX8" fmla="*/ 200120 w 3773126"/>
              <a:gd name="connsiteY8" fmla="*/ 13784 h 3644049"/>
              <a:gd name="connsiteX0" fmla="*/ 601816 w 3616022"/>
              <a:gd name="connsiteY0" fmla="*/ 20320 h 3630265"/>
              <a:gd name="connsiteX1" fmla="*/ 3014352 w 3616022"/>
              <a:gd name="connsiteY1" fmla="*/ 20320 h 3630265"/>
              <a:gd name="connsiteX2" fmla="*/ 3616022 w 3616022"/>
              <a:gd name="connsiteY2" fmla="*/ 621990 h 3630265"/>
              <a:gd name="connsiteX3" fmla="*/ 3616022 w 3616022"/>
              <a:gd name="connsiteY3" fmla="*/ 3028595 h 3630265"/>
              <a:gd name="connsiteX4" fmla="*/ 3014352 w 3616022"/>
              <a:gd name="connsiteY4" fmla="*/ 3630265 h 3630265"/>
              <a:gd name="connsiteX5" fmla="*/ 601816 w 3616022"/>
              <a:gd name="connsiteY5" fmla="*/ 3630265 h 3630265"/>
              <a:gd name="connsiteX6" fmla="*/ 146 w 3616022"/>
              <a:gd name="connsiteY6" fmla="*/ 3028595 h 3630265"/>
              <a:gd name="connsiteX7" fmla="*/ 146 w 3616022"/>
              <a:gd name="connsiteY7" fmla="*/ 621990 h 3630265"/>
              <a:gd name="connsiteX8" fmla="*/ 43016 w 3616022"/>
              <a:gd name="connsiteY8" fmla="*/ 0 h 3630265"/>
              <a:gd name="connsiteX0" fmla="*/ 637157 w 3651363"/>
              <a:gd name="connsiteY0" fmla="*/ 30480 h 3640425"/>
              <a:gd name="connsiteX1" fmla="*/ 3049693 w 3651363"/>
              <a:gd name="connsiteY1" fmla="*/ 30480 h 3640425"/>
              <a:gd name="connsiteX2" fmla="*/ 3651363 w 3651363"/>
              <a:gd name="connsiteY2" fmla="*/ 632150 h 3640425"/>
              <a:gd name="connsiteX3" fmla="*/ 3651363 w 3651363"/>
              <a:gd name="connsiteY3" fmla="*/ 3038755 h 3640425"/>
              <a:gd name="connsiteX4" fmla="*/ 3049693 w 3651363"/>
              <a:gd name="connsiteY4" fmla="*/ 3640425 h 3640425"/>
              <a:gd name="connsiteX5" fmla="*/ 637157 w 3651363"/>
              <a:gd name="connsiteY5" fmla="*/ 3640425 h 3640425"/>
              <a:gd name="connsiteX6" fmla="*/ 35487 w 3651363"/>
              <a:gd name="connsiteY6" fmla="*/ 3038755 h 3640425"/>
              <a:gd name="connsiteX7" fmla="*/ 35487 w 3651363"/>
              <a:gd name="connsiteY7" fmla="*/ 632150 h 3640425"/>
              <a:gd name="connsiteX8" fmla="*/ 17397 w 3651363"/>
              <a:gd name="connsiteY8" fmla="*/ 0 h 3640425"/>
              <a:gd name="connsiteX0" fmla="*/ 619760 w 3633966"/>
              <a:gd name="connsiteY0" fmla="*/ 30480 h 3640425"/>
              <a:gd name="connsiteX1" fmla="*/ 3032296 w 3633966"/>
              <a:gd name="connsiteY1" fmla="*/ 30480 h 3640425"/>
              <a:gd name="connsiteX2" fmla="*/ 3633966 w 3633966"/>
              <a:gd name="connsiteY2" fmla="*/ 632150 h 3640425"/>
              <a:gd name="connsiteX3" fmla="*/ 3633966 w 3633966"/>
              <a:gd name="connsiteY3" fmla="*/ 3038755 h 3640425"/>
              <a:gd name="connsiteX4" fmla="*/ 3032296 w 3633966"/>
              <a:gd name="connsiteY4" fmla="*/ 3640425 h 3640425"/>
              <a:gd name="connsiteX5" fmla="*/ 619760 w 3633966"/>
              <a:gd name="connsiteY5" fmla="*/ 3640425 h 3640425"/>
              <a:gd name="connsiteX6" fmla="*/ 18090 w 3633966"/>
              <a:gd name="connsiteY6" fmla="*/ 3038755 h 3640425"/>
              <a:gd name="connsiteX7" fmla="*/ 18090 w 3633966"/>
              <a:gd name="connsiteY7" fmla="*/ 632150 h 3640425"/>
              <a:gd name="connsiteX8" fmla="*/ 0 w 3633966"/>
              <a:gd name="connsiteY8" fmla="*/ 0 h 3640425"/>
              <a:gd name="connsiteX0" fmla="*/ 601670 w 3615876"/>
              <a:gd name="connsiteY0" fmla="*/ 30480 h 3640425"/>
              <a:gd name="connsiteX1" fmla="*/ 3014206 w 3615876"/>
              <a:gd name="connsiteY1" fmla="*/ 30480 h 3640425"/>
              <a:gd name="connsiteX2" fmla="*/ 3615876 w 3615876"/>
              <a:gd name="connsiteY2" fmla="*/ 632150 h 3640425"/>
              <a:gd name="connsiteX3" fmla="*/ 3615876 w 3615876"/>
              <a:gd name="connsiteY3" fmla="*/ 3038755 h 3640425"/>
              <a:gd name="connsiteX4" fmla="*/ 3014206 w 3615876"/>
              <a:gd name="connsiteY4" fmla="*/ 3640425 h 3640425"/>
              <a:gd name="connsiteX5" fmla="*/ 601670 w 3615876"/>
              <a:gd name="connsiteY5" fmla="*/ 3640425 h 3640425"/>
              <a:gd name="connsiteX6" fmla="*/ 0 w 3615876"/>
              <a:gd name="connsiteY6" fmla="*/ 3038755 h 3640425"/>
              <a:gd name="connsiteX7" fmla="*/ 0 w 3615876"/>
              <a:gd name="connsiteY7" fmla="*/ 632150 h 3640425"/>
              <a:gd name="connsiteX8" fmla="*/ 2230 w 3615876"/>
              <a:gd name="connsiteY8" fmla="*/ 0 h 364042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20320 h 3609945"/>
              <a:gd name="connsiteX0" fmla="*/ 601670 w 3615876"/>
              <a:gd name="connsiteY0" fmla="*/ 10160 h 3620105"/>
              <a:gd name="connsiteX1" fmla="*/ 3014206 w 3615876"/>
              <a:gd name="connsiteY1" fmla="*/ 10160 h 3620105"/>
              <a:gd name="connsiteX2" fmla="*/ 3615876 w 3615876"/>
              <a:gd name="connsiteY2" fmla="*/ 611830 h 3620105"/>
              <a:gd name="connsiteX3" fmla="*/ 3615876 w 3615876"/>
              <a:gd name="connsiteY3" fmla="*/ 3018435 h 3620105"/>
              <a:gd name="connsiteX4" fmla="*/ 3014206 w 3615876"/>
              <a:gd name="connsiteY4" fmla="*/ 3620105 h 3620105"/>
              <a:gd name="connsiteX5" fmla="*/ 601670 w 3615876"/>
              <a:gd name="connsiteY5" fmla="*/ 3620105 h 3620105"/>
              <a:gd name="connsiteX6" fmla="*/ 0 w 3615876"/>
              <a:gd name="connsiteY6" fmla="*/ 3018435 h 3620105"/>
              <a:gd name="connsiteX7" fmla="*/ 2230 w 3615876"/>
              <a:gd name="connsiteY7" fmla="*/ 0 h 362010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3048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8" fmla="*/ 609641 w 3623847"/>
              <a:gd name="connsiteY8" fmla="*/ 0 h 3609945"/>
              <a:gd name="connsiteX0" fmla="*/ 3623847 w 3715287"/>
              <a:gd name="connsiteY0" fmla="*/ 300827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74647 w 3715287"/>
              <a:gd name="connsiteY0" fmla="*/ 3404515 h 3633726"/>
              <a:gd name="connsiteX1" fmla="*/ 3022177 w 3715287"/>
              <a:gd name="connsiteY1" fmla="*/ 3609945 h 3633726"/>
              <a:gd name="connsiteX2" fmla="*/ 609641 w 3715287"/>
              <a:gd name="connsiteY2" fmla="*/ 3609945 h 3633726"/>
              <a:gd name="connsiteX3" fmla="*/ 7971 w 3715287"/>
              <a:gd name="connsiteY3" fmla="*/ 3008275 h 3633726"/>
              <a:gd name="connsiteX4" fmla="*/ 41 w 3715287"/>
              <a:gd name="connsiteY4" fmla="*/ 0 h 3633726"/>
              <a:gd name="connsiteX5" fmla="*/ 609641 w 3715287"/>
              <a:gd name="connsiteY5" fmla="*/ 0 h 3633726"/>
              <a:gd name="connsiteX6" fmla="*/ 3022177 w 3715287"/>
              <a:gd name="connsiteY6" fmla="*/ 0 h 3633726"/>
              <a:gd name="connsiteX7" fmla="*/ 3623847 w 3715287"/>
              <a:gd name="connsiteY7" fmla="*/ 601670 h 3633726"/>
              <a:gd name="connsiteX8" fmla="*/ 3715287 w 3715287"/>
              <a:gd name="connsiteY8" fmla="*/ 3099715 h 3633726"/>
              <a:gd name="connsiteX0" fmla="*/ 3674647 w 3715287"/>
              <a:gd name="connsiteY0" fmla="*/ 34045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11605"/>
              <a:gd name="connsiteX1" fmla="*/ 3022177 w 3715287"/>
              <a:gd name="connsiteY1" fmla="*/ 3609945 h 3611605"/>
              <a:gd name="connsiteX2" fmla="*/ 609641 w 3715287"/>
              <a:gd name="connsiteY2" fmla="*/ 3609945 h 3611605"/>
              <a:gd name="connsiteX3" fmla="*/ 7971 w 3715287"/>
              <a:gd name="connsiteY3" fmla="*/ 3008275 h 3611605"/>
              <a:gd name="connsiteX4" fmla="*/ 41 w 3715287"/>
              <a:gd name="connsiteY4" fmla="*/ 0 h 3611605"/>
              <a:gd name="connsiteX5" fmla="*/ 609641 w 3715287"/>
              <a:gd name="connsiteY5" fmla="*/ 0 h 3611605"/>
              <a:gd name="connsiteX6" fmla="*/ 3022177 w 3715287"/>
              <a:gd name="connsiteY6" fmla="*/ 0 h 3611605"/>
              <a:gd name="connsiteX7" fmla="*/ 3623847 w 3715287"/>
              <a:gd name="connsiteY7" fmla="*/ 601670 h 3611605"/>
              <a:gd name="connsiteX8" fmla="*/ 3715287 w 3715287"/>
              <a:gd name="connsiteY8" fmla="*/ 3099715 h 3611605"/>
              <a:gd name="connsiteX0" fmla="*/ 3613687 w 3715287"/>
              <a:gd name="connsiteY0" fmla="*/ 3617875 h 3619807"/>
              <a:gd name="connsiteX1" fmla="*/ 3022177 w 3715287"/>
              <a:gd name="connsiteY1" fmla="*/ 3609945 h 3619807"/>
              <a:gd name="connsiteX2" fmla="*/ 609641 w 3715287"/>
              <a:gd name="connsiteY2" fmla="*/ 3609945 h 3619807"/>
              <a:gd name="connsiteX3" fmla="*/ 7971 w 3715287"/>
              <a:gd name="connsiteY3" fmla="*/ 3008275 h 3619807"/>
              <a:gd name="connsiteX4" fmla="*/ 41 w 3715287"/>
              <a:gd name="connsiteY4" fmla="*/ 0 h 3619807"/>
              <a:gd name="connsiteX5" fmla="*/ 609641 w 3715287"/>
              <a:gd name="connsiteY5" fmla="*/ 0 h 3619807"/>
              <a:gd name="connsiteX6" fmla="*/ 3022177 w 3715287"/>
              <a:gd name="connsiteY6" fmla="*/ 0 h 3619807"/>
              <a:gd name="connsiteX7" fmla="*/ 3623847 w 3715287"/>
              <a:gd name="connsiteY7" fmla="*/ 601670 h 3619807"/>
              <a:gd name="connsiteX8" fmla="*/ 3715287 w 3715287"/>
              <a:gd name="connsiteY8" fmla="*/ 3099715 h 3619807"/>
              <a:gd name="connsiteX0" fmla="*/ 3613687 w 3623847"/>
              <a:gd name="connsiteY0" fmla="*/ 3617875 h 3619807"/>
              <a:gd name="connsiteX1" fmla="*/ 3022177 w 3623847"/>
              <a:gd name="connsiteY1" fmla="*/ 3609945 h 3619807"/>
              <a:gd name="connsiteX2" fmla="*/ 609641 w 3623847"/>
              <a:gd name="connsiteY2" fmla="*/ 3609945 h 3619807"/>
              <a:gd name="connsiteX3" fmla="*/ 7971 w 3623847"/>
              <a:gd name="connsiteY3" fmla="*/ 3008275 h 3619807"/>
              <a:gd name="connsiteX4" fmla="*/ 41 w 3623847"/>
              <a:gd name="connsiteY4" fmla="*/ 0 h 3619807"/>
              <a:gd name="connsiteX5" fmla="*/ 609641 w 3623847"/>
              <a:gd name="connsiteY5" fmla="*/ 0 h 3619807"/>
              <a:gd name="connsiteX6" fmla="*/ 3022177 w 3623847"/>
              <a:gd name="connsiteY6" fmla="*/ 0 h 3619807"/>
              <a:gd name="connsiteX7" fmla="*/ 3623847 w 3623847"/>
              <a:gd name="connsiteY7" fmla="*/ 601670 h 3619807"/>
              <a:gd name="connsiteX8" fmla="*/ 3593367 w 3623847"/>
              <a:gd name="connsiteY8" fmla="*/ 3120035 h 3619807"/>
              <a:gd name="connsiteX0" fmla="*/ 3613687 w 3654327"/>
              <a:gd name="connsiteY0" fmla="*/ 3617875 h 3619807"/>
              <a:gd name="connsiteX1" fmla="*/ 3022177 w 3654327"/>
              <a:gd name="connsiteY1" fmla="*/ 3609945 h 3619807"/>
              <a:gd name="connsiteX2" fmla="*/ 609641 w 3654327"/>
              <a:gd name="connsiteY2" fmla="*/ 3609945 h 3619807"/>
              <a:gd name="connsiteX3" fmla="*/ 7971 w 3654327"/>
              <a:gd name="connsiteY3" fmla="*/ 3008275 h 3619807"/>
              <a:gd name="connsiteX4" fmla="*/ 41 w 3654327"/>
              <a:gd name="connsiteY4" fmla="*/ 0 h 3619807"/>
              <a:gd name="connsiteX5" fmla="*/ 609641 w 3654327"/>
              <a:gd name="connsiteY5" fmla="*/ 0 h 3619807"/>
              <a:gd name="connsiteX6" fmla="*/ 3022177 w 3654327"/>
              <a:gd name="connsiteY6" fmla="*/ 0 h 3619807"/>
              <a:gd name="connsiteX7" fmla="*/ 3623847 w 3654327"/>
              <a:gd name="connsiteY7" fmla="*/ 601670 h 3619807"/>
              <a:gd name="connsiteX8" fmla="*/ 3654327 w 3654327"/>
              <a:gd name="connsiteY8" fmla="*/ 3130195 h 3619807"/>
              <a:gd name="connsiteX0" fmla="*/ 3613687 w 3624347"/>
              <a:gd name="connsiteY0" fmla="*/ 3617875 h 3619807"/>
              <a:gd name="connsiteX1" fmla="*/ 3022177 w 3624347"/>
              <a:gd name="connsiteY1" fmla="*/ 3609945 h 3619807"/>
              <a:gd name="connsiteX2" fmla="*/ 609641 w 3624347"/>
              <a:gd name="connsiteY2" fmla="*/ 3609945 h 3619807"/>
              <a:gd name="connsiteX3" fmla="*/ 7971 w 3624347"/>
              <a:gd name="connsiteY3" fmla="*/ 3008275 h 3619807"/>
              <a:gd name="connsiteX4" fmla="*/ 41 w 3624347"/>
              <a:gd name="connsiteY4" fmla="*/ 0 h 3619807"/>
              <a:gd name="connsiteX5" fmla="*/ 609641 w 3624347"/>
              <a:gd name="connsiteY5" fmla="*/ 0 h 3619807"/>
              <a:gd name="connsiteX6" fmla="*/ 3022177 w 3624347"/>
              <a:gd name="connsiteY6" fmla="*/ 0 h 3619807"/>
              <a:gd name="connsiteX7" fmla="*/ 3623847 w 3624347"/>
              <a:gd name="connsiteY7" fmla="*/ 601670 h 3619807"/>
              <a:gd name="connsiteX8" fmla="*/ 3624347 w 3624347"/>
              <a:gd name="connsiteY8" fmla="*/ 3400018 h 3619807"/>
              <a:gd name="connsiteX0" fmla="*/ 3613687 w 3624347"/>
              <a:gd name="connsiteY0" fmla="*/ 3610380 h 3613459"/>
              <a:gd name="connsiteX1" fmla="*/ 3022177 w 3624347"/>
              <a:gd name="connsiteY1" fmla="*/ 3609945 h 3613459"/>
              <a:gd name="connsiteX2" fmla="*/ 609641 w 3624347"/>
              <a:gd name="connsiteY2" fmla="*/ 3609945 h 3613459"/>
              <a:gd name="connsiteX3" fmla="*/ 7971 w 3624347"/>
              <a:gd name="connsiteY3" fmla="*/ 3008275 h 3613459"/>
              <a:gd name="connsiteX4" fmla="*/ 41 w 3624347"/>
              <a:gd name="connsiteY4" fmla="*/ 0 h 3613459"/>
              <a:gd name="connsiteX5" fmla="*/ 609641 w 3624347"/>
              <a:gd name="connsiteY5" fmla="*/ 0 h 3613459"/>
              <a:gd name="connsiteX6" fmla="*/ 3022177 w 3624347"/>
              <a:gd name="connsiteY6" fmla="*/ 0 h 3613459"/>
              <a:gd name="connsiteX7" fmla="*/ 3623847 w 3624347"/>
              <a:gd name="connsiteY7" fmla="*/ 601670 h 3613459"/>
              <a:gd name="connsiteX8" fmla="*/ 3624347 w 3624347"/>
              <a:gd name="connsiteY8" fmla="*/ 3400018 h 3613459"/>
              <a:gd name="connsiteX0" fmla="*/ 3606192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4347"/>
              <a:gd name="connsiteY0" fmla="*/ 3608461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9" fmla="*/ 3595040 w 3623847"/>
              <a:gd name="connsiteY9" fmla="*/ 3608461 h 36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847" h="3611891">
                <a:moveTo>
                  <a:pt x="3595040" y="3608461"/>
                </a:moveTo>
                <a:lnTo>
                  <a:pt x="3022177" y="3609945"/>
                </a:lnTo>
                <a:lnTo>
                  <a:pt x="609641" y="3609945"/>
                </a:lnTo>
                <a:cubicBezTo>
                  <a:pt x="277348" y="3609945"/>
                  <a:pt x="7971" y="3340568"/>
                  <a:pt x="7971" y="3008275"/>
                </a:cubicBezTo>
                <a:cubicBezTo>
                  <a:pt x="8714" y="2012290"/>
                  <a:pt x="-702" y="995985"/>
                  <a:pt x="41" y="0"/>
                </a:cubicBezTo>
                <a:lnTo>
                  <a:pt x="609641" y="0"/>
                </a:lnTo>
                <a:lnTo>
                  <a:pt x="3022177" y="0"/>
                </a:lnTo>
                <a:cubicBezTo>
                  <a:pt x="3354470" y="0"/>
                  <a:pt x="3623847" y="269377"/>
                  <a:pt x="3623847" y="601670"/>
                </a:cubicBezTo>
                <a:cubicBezTo>
                  <a:pt x="3623847" y="1403872"/>
                  <a:pt x="3618771" y="3611891"/>
                  <a:pt x="3618771" y="3611891"/>
                </a:cubicBezTo>
                <a:lnTo>
                  <a:pt x="3595040" y="3608461"/>
                </a:lnTo>
                <a:close/>
              </a:path>
            </a:pathLst>
          </a:custGeom>
          <a:solidFill>
            <a:schemeClr val="bg2"/>
          </a:solidFill>
        </p:spPr>
        <p:txBody>
          <a:bodyPr/>
          <a:lstStyle/>
          <a:p>
            <a:r>
              <a:rPr lang="fr-FR"/>
              <a:t>Cliquez sur l'icône pour ajouter une image</a:t>
            </a:r>
          </a:p>
        </p:txBody>
      </p:sp>
    </p:spTree>
    <p:extLst>
      <p:ext uri="{BB962C8B-B14F-4D97-AF65-F5344CB8AC3E}">
        <p14:creationId xmlns:p14="http://schemas.microsoft.com/office/powerpoint/2010/main" val="243788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Sec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96000" y="3465069"/>
            <a:ext cx="5400000" cy="553998"/>
          </a:xfrm>
        </p:spPr>
        <p:txBody>
          <a:bodyPr anchor="ctr"/>
          <a:lstStyle>
            <a:lvl1pPr>
              <a:defRPr sz="3600">
                <a:solidFill>
                  <a:schemeClr val="accent6"/>
                </a:solidFill>
              </a:defRPr>
            </a:lvl1pPr>
          </a:lstStyle>
          <a:p>
            <a:r>
              <a:rPr lang="fr-FR"/>
              <a:t>Modifiez le style du titre</a:t>
            </a:r>
          </a:p>
        </p:txBody>
      </p:sp>
      <p:sp>
        <p:nvSpPr>
          <p:cNvPr id="6" name="ZoneTexte 5"/>
          <p:cNvSpPr txBox="1"/>
          <p:nvPr userDrawn="1"/>
        </p:nvSpPr>
        <p:spPr>
          <a:xfrm>
            <a:off x="11588857" y="6399324"/>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sp>
        <p:nvSpPr>
          <p:cNvPr id="10" name="Titre 1">
            <a:extLst>
              <a:ext uri="{FF2B5EF4-FFF2-40B4-BE49-F238E27FC236}">
                <a16:creationId xmlns:a16="http://schemas.microsoft.com/office/drawing/2014/main" id="{7E1706D4-0397-E548-BBB4-483D3B445014}"/>
              </a:ext>
            </a:extLst>
          </p:cNvPr>
          <p:cNvSpPr txBox="1">
            <a:spLocks/>
          </p:cNvSpPr>
          <p:nvPr userDrawn="1"/>
        </p:nvSpPr>
        <p:spPr>
          <a:xfrm>
            <a:off x="1415480" y="2887776"/>
            <a:ext cx="1811855" cy="147732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tx2"/>
                </a:solidFill>
                <a:latin typeface="+mj-lt"/>
                <a:ea typeface="+mj-ea"/>
                <a:cs typeface="+mj-cs"/>
              </a:defRPr>
            </a:lvl1pPr>
          </a:lstStyle>
          <a:p>
            <a:r>
              <a:rPr lang="fr-FR" sz="9600">
                <a:solidFill>
                  <a:schemeClr val="bg1"/>
                </a:solidFill>
              </a:rPr>
              <a:t>07</a:t>
            </a:r>
          </a:p>
        </p:txBody>
      </p:sp>
      <p:pic>
        <p:nvPicPr>
          <p:cNvPr id="11" name="Image 10">
            <a:extLst>
              <a:ext uri="{FF2B5EF4-FFF2-40B4-BE49-F238E27FC236}">
                <a16:creationId xmlns:a16="http://schemas.microsoft.com/office/drawing/2014/main" id="{D6D474AC-6DC0-CF23-44EA-3C9D0BEE6E6C}"/>
              </a:ext>
            </a:extLst>
          </p:cNvPr>
          <p:cNvPicPr>
            <a:picLocks noChangeAspect="1"/>
          </p:cNvPicPr>
          <p:nvPr userDrawn="1"/>
        </p:nvPicPr>
        <p:blipFill>
          <a:blip r:embed="rId2"/>
          <a:stretch>
            <a:fillRect/>
          </a:stretch>
        </p:blipFill>
        <p:spPr>
          <a:xfrm>
            <a:off x="-8089" y="-27384"/>
            <a:ext cx="1711602" cy="1711603"/>
          </a:xfrm>
          <a:prstGeom prst="rect">
            <a:avLst/>
          </a:prstGeom>
        </p:spPr>
      </p:pic>
      <p:pic>
        <p:nvPicPr>
          <p:cNvPr id="13" name="Image 12">
            <a:extLst>
              <a:ext uri="{FF2B5EF4-FFF2-40B4-BE49-F238E27FC236}">
                <a16:creationId xmlns:a16="http://schemas.microsoft.com/office/drawing/2014/main" id="{2D82D84F-8421-F87B-76D3-45E4D3C32462}"/>
              </a:ext>
            </a:extLst>
          </p:cNvPr>
          <p:cNvPicPr>
            <a:picLocks noChangeAspect="1"/>
          </p:cNvPicPr>
          <p:nvPr userDrawn="1"/>
        </p:nvPicPr>
        <p:blipFill>
          <a:blip r:embed="rId3"/>
          <a:stretch>
            <a:fillRect/>
          </a:stretch>
        </p:blipFill>
        <p:spPr>
          <a:xfrm>
            <a:off x="0" y="5298504"/>
            <a:ext cx="1559496" cy="1559496"/>
          </a:xfrm>
          <a:prstGeom prst="rect">
            <a:avLst/>
          </a:prstGeom>
        </p:spPr>
      </p:pic>
      <p:pic>
        <p:nvPicPr>
          <p:cNvPr id="3" name="Image 2">
            <a:extLst>
              <a:ext uri="{FF2B5EF4-FFF2-40B4-BE49-F238E27FC236}">
                <a16:creationId xmlns:a16="http://schemas.microsoft.com/office/drawing/2014/main" id="{32C96C80-9BDA-95D8-7C8C-A637FECEA47E}"/>
              </a:ext>
            </a:extLst>
          </p:cNvPr>
          <p:cNvPicPr>
            <a:picLocks noChangeAspect="1"/>
          </p:cNvPicPr>
          <p:nvPr userDrawn="1"/>
        </p:nvPicPr>
        <p:blipFill>
          <a:blip r:embed="rId4"/>
          <a:stretch>
            <a:fillRect/>
          </a:stretch>
        </p:blipFill>
        <p:spPr>
          <a:xfrm>
            <a:off x="10480398" y="-27384"/>
            <a:ext cx="1711602" cy="1711602"/>
          </a:xfrm>
          <a:prstGeom prst="rect">
            <a:avLst/>
          </a:prstGeom>
        </p:spPr>
      </p:pic>
    </p:spTree>
    <p:extLst>
      <p:ext uri="{BB962C8B-B14F-4D97-AF65-F5344CB8AC3E}">
        <p14:creationId xmlns:p14="http://schemas.microsoft.com/office/powerpoint/2010/main" val="99363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Sec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96000" y="3465069"/>
            <a:ext cx="5400000" cy="553998"/>
          </a:xfrm>
        </p:spPr>
        <p:txBody>
          <a:bodyPr anchor="ctr"/>
          <a:lstStyle>
            <a:lvl1pPr>
              <a:defRPr sz="3600">
                <a:solidFill>
                  <a:schemeClr val="accent6"/>
                </a:solidFill>
              </a:defRPr>
            </a:lvl1pPr>
          </a:lstStyle>
          <a:p>
            <a:r>
              <a:rPr lang="fr-FR"/>
              <a:t>Modifiez le style du titre</a:t>
            </a:r>
          </a:p>
        </p:txBody>
      </p:sp>
      <p:sp>
        <p:nvSpPr>
          <p:cNvPr id="6" name="ZoneTexte 5"/>
          <p:cNvSpPr txBox="1"/>
          <p:nvPr userDrawn="1"/>
        </p:nvSpPr>
        <p:spPr>
          <a:xfrm>
            <a:off x="11588857" y="6399324"/>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sp>
        <p:nvSpPr>
          <p:cNvPr id="10" name="Titre 1">
            <a:extLst>
              <a:ext uri="{FF2B5EF4-FFF2-40B4-BE49-F238E27FC236}">
                <a16:creationId xmlns:a16="http://schemas.microsoft.com/office/drawing/2014/main" id="{7E1706D4-0397-E548-BBB4-483D3B445014}"/>
              </a:ext>
            </a:extLst>
          </p:cNvPr>
          <p:cNvSpPr txBox="1">
            <a:spLocks/>
          </p:cNvSpPr>
          <p:nvPr userDrawn="1"/>
        </p:nvSpPr>
        <p:spPr>
          <a:xfrm>
            <a:off x="1415480" y="2887776"/>
            <a:ext cx="1811855" cy="147732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tx2"/>
                </a:solidFill>
                <a:latin typeface="+mj-lt"/>
                <a:ea typeface="+mj-ea"/>
                <a:cs typeface="+mj-cs"/>
              </a:defRPr>
            </a:lvl1pPr>
          </a:lstStyle>
          <a:p>
            <a:r>
              <a:rPr lang="fr-FR" sz="9600">
                <a:solidFill>
                  <a:schemeClr val="bg1"/>
                </a:solidFill>
              </a:rPr>
              <a:t>08</a:t>
            </a:r>
          </a:p>
        </p:txBody>
      </p:sp>
      <p:pic>
        <p:nvPicPr>
          <p:cNvPr id="11" name="Image 10">
            <a:extLst>
              <a:ext uri="{FF2B5EF4-FFF2-40B4-BE49-F238E27FC236}">
                <a16:creationId xmlns:a16="http://schemas.microsoft.com/office/drawing/2014/main" id="{5FD59AFC-D0FE-3DCA-7189-43E29AA3756C}"/>
              </a:ext>
            </a:extLst>
          </p:cNvPr>
          <p:cNvPicPr>
            <a:picLocks noChangeAspect="1"/>
          </p:cNvPicPr>
          <p:nvPr userDrawn="1"/>
        </p:nvPicPr>
        <p:blipFill>
          <a:blip r:embed="rId2"/>
          <a:stretch>
            <a:fillRect/>
          </a:stretch>
        </p:blipFill>
        <p:spPr>
          <a:xfrm>
            <a:off x="-8089" y="-27384"/>
            <a:ext cx="1711602" cy="1711603"/>
          </a:xfrm>
          <a:prstGeom prst="rect">
            <a:avLst/>
          </a:prstGeom>
        </p:spPr>
      </p:pic>
      <p:pic>
        <p:nvPicPr>
          <p:cNvPr id="13" name="Image 12">
            <a:extLst>
              <a:ext uri="{FF2B5EF4-FFF2-40B4-BE49-F238E27FC236}">
                <a16:creationId xmlns:a16="http://schemas.microsoft.com/office/drawing/2014/main" id="{2B256FBE-D76B-1E9F-157E-2D66E0DC6C61}"/>
              </a:ext>
            </a:extLst>
          </p:cNvPr>
          <p:cNvPicPr>
            <a:picLocks noChangeAspect="1"/>
          </p:cNvPicPr>
          <p:nvPr userDrawn="1"/>
        </p:nvPicPr>
        <p:blipFill>
          <a:blip r:embed="rId3"/>
          <a:stretch>
            <a:fillRect/>
          </a:stretch>
        </p:blipFill>
        <p:spPr>
          <a:xfrm>
            <a:off x="0" y="5298504"/>
            <a:ext cx="1559496" cy="1559496"/>
          </a:xfrm>
          <a:prstGeom prst="rect">
            <a:avLst/>
          </a:prstGeom>
        </p:spPr>
      </p:pic>
      <p:pic>
        <p:nvPicPr>
          <p:cNvPr id="3" name="Image 2">
            <a:extLst>
              <a:ext uri="{FF2B5EF4-FFF2-40B4-BE49-F238E27FC236}">
                <a16:creationId xmlns:a16="http://schemas.microsoft.com/office/drawing/2014/main" id="{6A577FDB-824D-3D4F-04C2-F69AF28C1E53}"/>
              </a:ext>
            </a:extLst>
          </p:cNvPr>
          <p:cNvPicPr>
            <a:picLocks noChangeAspect="1"/>
          </p:cNvPicPr>
          <p:nvPr userDrawn="1"/>
        </p:nvPicPr>
        <p:blipFill>
          <a:blip r:embed="rId4"/>
          <a:stretch>
            <a:fillRect/>
          </a:stretch>
        </p:blipFill>
        <p:spPr>
          <a:xfrm>
            <a:off x="10480398" y="-27384"/>
            <a:ext cx="1711602" cy="1711602"/>
          </a:xfrm>
          <a:prstGeom prst="rect">
            <a:avLst/>
          </a:prstGeom>
        </p:spPr>
      </p:pic>
    </p:spTree>
    <p:extLst>
      <p:ext uri="{BB962C8B-B14F-4D97-AF65-F5344CB8AC3E}">
        <p14:creationId xmlns:p14="http://schemas.microsoft.com/office/powerpoint/2010/main" val="287354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4" name="Espace réservé du contenu 3"/>
          <p:cNvSpPr>
            <a:spLocks noGrp="1"/>
          </p:cNvSpPr>
          <p:nvPr>
            <p:ph sz="quarter" idx="12"/>
          </p:nvPr>
        </p:nvSpPr>
        <p:spPr>
          <a:xfrm>
            <a:off x="624032" y="1700213"/>
            <a:ext cx="8280000" cy="3565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35156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locs Texte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8" name="Espace réservé du texte 7"/>
          <p:cNvSpPr>
            <a:spLocks noGrp="1"/>
          </p:cNvSpPr>
          <p:nvPr>
            <p:ph type="body" sz="quarter" idx="13"/>
          </p:nvPr>
        </p:nvSpPr>
        <p:spPr>
          <a:xfrm>
            <a:off x="623441" y="1700213"/>
            <a:ext cx="5256535" cy="130035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7"/>
          <p:cNvSpPr>
            <a:spLocks noGrp="1"/>
          </p:cNvSpPr>
          <p:nvPr>
            <p:ph type="body" sz="quarter" idx="14"/>
          </p:nvPr>
        </p:nvSpPr>
        <p:spPr>
          <a:xfrm>
            <a:off x="6456041" y="1700213"/>
            <a:ext cx="5256535" cy="130035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549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8" name="Espace réservé du texte 7"/>
          <p:cNvSpPr>
            <a:spLocks noGrp="1"/>
          </p:cNvSpPr>
          <p:nvPr>
            <p:ph type="body" sz="quarter" idx="13"/>
          </p:nvPr>
        </p:nvSpPr>
        <p:spPr>
          <a:xfrm>
            <a:off x="623441" y="1700213"/>
            <a:ext cx="5940000" cy="130035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pour une image  32">
            <a:extLst>
              <a:ext uri="{FF2B5EF4-FFF2-40B4-BE49-F238E27FC236}">
                <a16:creationId xmlns:a16="http://schemas.microsoft.com/office/drawing/2014/main" id="{70061717-952A-254D-9B44-9FCA069070E5}"/>
              </a:ext>
            </a:extLst>
          </p:cNvPr>
          <p:cNvSpPr>
            <a:spLocks noGrp="1"/>
          </p:cNvSpPr>
          <p:nvPr>
            <p:ph type="pic" sz="quarter" idx="14"/>
          </p:nvPr>
        </p:nvSpPr>
        <p:spPr>
          <a:xfrm>
            <a:off x="6942558" y="1700213"/>
            <a:ext cx="4481474" cy="4466688"/>
          </a:xfrm>
          <a:custGeom>
            <a:avLst/>
            <a:gdLst>
              <a:gd name="connsiteX0" fmla="*/ 0 w 3615876"/>
              <a:gd name="connsiteY0" fmla="*/ 601670 h 3609945"/>
              <a:gd name="connsiteX1" fmla="*/ 601670 w 3615876"/>
              <a:gd name="connsiteY1" fmla="*/ 0 h 3609945"/>
              <a:gd name="connsiteX2" fmla="*/ 3014206 w 3615876"/>
              <a:gd name="connsiteY2" fmla="*/ 0 h 3609945"/>
              <a:gd name="connsiteX3" fmla="*/ 3615876 w 3615876"/>
              <a:gd name="connsiteY3" fmla="*/ 601670 h 3609945"/>
              <a:gd name="connsiteX4" fmla="*/ 3615876 w 3615876"/>
              <a:gd name="connsiteY4" fmla="*/ 3008275 h 3609945"/>
              <a:gd name="connsiteX5" fmla="*/ 3014206 w 3615876"/>
              <a:gd name="connsiteY5" fmla="*/ 3609945 h 3609945"/>
              <a:gd name="connsiteX6" fmla="*/ 601670 w 3615876"/>
              <a:gd name="connsiteY6" fmla="*/ 3609945 h 3609945"/>
              <a:gd name="connsiteX7" fmla="*/ 0 w 3615876"/>
              <a:gd name="connsiteY7" fmla="*/ 3008275 h 3609945"/>
              <a:gd name="connsiteX8" fmla="*/ 0 w 3615876"/>
              <a:gd name="connsiteY8" fmla="*/ 60167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693110 w 3615876"/>
              <a:gd name="connsiteY8" fmla="*/ 91440 h 3609945"/>
              <a:gd name="connsiteX0" fmla="*/ 758920 w 3773126"/>
              <a:gd name="connsiteY0" fmla="*/ 34104 h 3644049"/>
              <a:gd name="connsiteX1" fmla="*/ 3171456 w 3773126"/>
              <a:gd name="connsiteY1" fmla="*/ 34104 h 3644049"/>
              <a:gd name="connsiteX2" fmla="*/ 3773126 w 3773126"/>
              <a:gd name="connsiteY2" fmla="*/ 635774 h 3644049"/>
              <a:gd name="connsiteX3" fmla="*/ 3773126 w 3773126"/>
              <a:gd name="connsiteY3" fmla="*/ 3042379 h 3644049"/>
              <a:gd name="connsiteX4" fmla="*/ 3171456 w 3773126"/>
              <a:gd name="connsiteY4" fmla="*/ 3644049 h 3644049"/>
              <a:gd name="connsiteX5" fmla="*/ 758920 w 3773126"/>
              <a:gd name="connsiteY5" fmla="*/ 3644049 h 3644049"/>
              <a:gd name="connsiteX6" fmla="*/ 157250 w 3773126"/>
              <a:gd name="connsiteY6" fmla="*/ 3042379 h 3644049"/>
              <a:gd name="connsiteX7" fmla="*/ 157250 w 3773126"/>
              <a:gd name="connsiteY7" fmla="*/ 635774 h 3644049"/>
              <a:gd name="connsiteX8" fmla="*/ 200120 w 3773126"/>
              <a:gd name="connsiteY8" fmla="*/ 13784 h 3644049"/>
              <a:gd name="connsiteX0" fmla="*/ 601816 w 3616022"/>
              <a:gd name="connsiteY0" fmla="*/ 20320 h 3630265"/>
              <a:gd name="connsiteX1" fmla="*/ 3014352 w 3616022"/>
              <a:gd name="connsiteY1" fmla="*/ 20320 h 3630265"/>
              <a:gd name="connsiteX2" fmla="*/ 3616022 w 3616022"/>
              <a:gd name="connsiteY2" fmla="*/ 621990 h 3630265"/>
              <a:gd name="connsiteX3" fmla="*/ 3616022 w 3616022"/>
              <a:gd name="connsiteY3" fmla="*/ 3028595 h 3630265"/>
              <a:gd name="connsiteX4" fmla="*/ 3014352 w 3616022"/>
              <a:gd name="connsiteY4" fmla="*/ 3630265 h 3630265"/>
              <a:gd name="connsiteX5" fmla="*/ 601816 w 3616022"/>
              <a:gd name="connsiteY5" fmla="*/ 3630265 h 3630265"/>
              <a:gd name="connsiteX6" fmla="*/ 146 w 3616022"/>
              <a:gd name="connsiteY6" fmla="*/ 3028595 h 3630265"/>
              <a:gd name="connsiteX7" fmla="*/ 146 w 3616022"/>
              <a:gd name="connsiteY7" fmla="*/ 621990 h 3630265"/>
              <a:gd name="connsiteX8" fmla="*/ 43016 w 3616022"/>
              <a:gd name="connsiteY8" fmla="*/ 0 h 3630265"/>
              <a:gd name="connsiteX0" fmla="*/ 637157 w 3651363"/>
              <a:gd name="connsiteY0" fmla="*/ 30480 h 3640425"/>
              <a:gd name="connsiteX1" fmla="*/ 3049693 w 3651363"/>
              <a:gd name="connsiteY1" fmla="*/ 30480 h 3640425"/>
              <a:gd name="connsiteX2" fmla="*/ 3651363 w 3651363"/>
              <a:gd name="connsiteY2" fmla="*/ 632150 h 3640425"/>
              <a:gd name="connsiteX3" fmla="*/ 3651363 w 3651363"/>
              <a:gd name="connsiteY3" fmla="*/ 3038755 h 3640425"/>
              <a:gd name="connsiteX4" fmla="*/ 3049693 w 3651363"/>
              <a:gd name="connsiteY4" fmla="*/ 3640425 h 3640425"/>
              <a:gd name="connsiteX5" fmla="*/ 637157 w 3651363"/>
              <a:gd name="connsiteY5" fmla="*/ 3640425 h 3640425"/>
              <a:gd name="connsiteX6" fmla="*/ 35487 w 3651363"/>
              <a:gd name="connsiteY6" fmla="*/ 3038755 h 3640425"/>
              <a:gd name="connsiteX7" fmla="*/ 35487 w 3651363"/>
              <a:gd name="connsiteY7" fmla="*/ 632150 h 3640425"/>
              <a:gd name="connsiteX8" fmla="*/ 17397 w 3651363"/>
              <a:gd name="connsiteY8" fmla="*/ 0 h 3640425"/>
              <a:gd name="connsiteX0" fmla="*/ 619760 w 3633966"/>
              <a:gd name="connsiteY0" fmla="*/ 30480 h 3640425"/>
              <a:gd name="connsiteX1" fmla="*/ 3032296 w 3633966"/>
              <a:gd name="connsiteY1" fmla="*/ 30480 h 3640425"/>
              <a:gd name="connsiteX2" fmla="*/ 3633966 w 3633966"/>
              <a:gd name="connsiteY2" fmla="*/ 632150 h 3640425"/>
              <a:gd name="connsiteX3" fmla="*/ 3633966 w 3633966"/>
              <a:gd name="connsiteY3" fmla="*/ 3038755 h 3640425"/>
              <a:gd name="connsiteX4" fmla="*/ 3032296 w 3633966"/>
              <a:gd name="connsiteY4" fmla="*/ 3640425 h 3640425"/>
              <a:gd name="connsiteX5" fmla="*/ 619760 w 3633966"/>
              <a:gd name="connsiteY5" fmla="*/ 3640425 h 3640425"/>
              <a:gd name="connsiteX6" fmla="*/ 18090 w 3633966"/>
              <a:gd name="connsiteY6" fmla="*/ 3038755 h 3640425"/>
              <a:gd name="connsiteX7" fmla="*/ 18090 w 3633966"/>
              <a:gd name="connsiteY7" fmla="*/ 632150 h 3640425"/>
              <a:gd name="connsiteX8" fmla="*/ 0 w 3633966"/>
              <a:gd name="connsiteY8" fmla="*/ 0 h 3640425"/>
              <a:gd name="connsiteX0" fmla="*/ 601670 w 3615876"/>
              <a:gd name="connsiteY0" fmla="*/ 30480 h 3640425"/>
              <a:gd name="connsiteX1" fmla="*/ 3014206 w 3615876"/>
              <a:gd name="connsiteY1" fmla="*/ 30480 h 3640425"/>
              <a:gd name="connsiteX2" fmla="*/ 3615876 w 3615876"/>
              <a:gd name="connsiteY2" fmla="*/ 632150 h 3640425"/>
              <a:gd name="connsiteX3" fmla="*/ 3615876 w 3615876"/>
              <a:gd name="connsiteY3" fmla="*/ 3038755 h 3640425"/>
              <a:gd name="connsiteX4" fmla="*/ 3014206 w 3615876"/>
              <a:gd name="connsiteY4" fmla="*/ 3640425 h 3640425"/>
              <a:gd name="connsiteX5" fmla="*/ 601670 w 3615876"/>
              <a:gd name="connsiteY5" fmla="*/ 3640425 h 3640425"/>
              <a:gd name="connsiteX6" fmla="*/ 0 w 3615876"/>
              <a:gd name="connsiteY6" fmla="*/ 3038755 h 3640425"/>
              <a:gd name="connsiteX7" fmla="*/ 0 w 3615876"/>
              <a:gd name="connsiteY7" fmla="*/ 632150 h 3640425"/>
              <a:gd name="connsiteX8" fmla="*/ 2230 w 3615876"/>
              <a:gd name="connsiteY8" fmla="*/ 0 h 364042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20320 h 3609945"/>
              <a:gd name="connsiteX0" fmla="*/ 601670 w 3615876"/>
              <a:gd name="connsiteY0" fmla="*/ 10160 h 3620105"/>
              <a:gd name="connsiteX1" fmla="*/ 3014206 w 3615876"/>
              <a:gd name="connsiteY1" fmla="*/ 10160 h 3620105"/>
              <a:gd name="connsiteX2" fmla="*/ 3615876 w 3615876"/>
              <a:gd name="connsiteY2" fmla="*/ 611830 h 3620105"/>
              <a:gd name="connsiteX3" fmla="*/ 3615876 w 3615876"/>
              <a:gd name="connsiteY3" fmla="*/ 3018435 h 3620105"/>
              <a:gd name="connsiteX4" fmla="*/ 3014206 w 3615876"/>
              <a:gd name="connsiteY4" fmla="*/ 3620105 h 3620105"/>
              <a:gd name="connsiteX5" fmla="*/ 601670 w 3615876"/>
              <a:gd name="connsiteY5" fmla="*/ 3620105 h 3620105"/>
              <a:gd name="connsiteX6" fmla="*/ 0 w 3615876"/>
              <a:gd name="connsiteY6" fmla="*/ 3018435 h 3620105"/>
              <a:gd name="connsiteX7" fmla="*/ 2230 w 3615876"/>
              <a:gd name="connsiteY7" fmla="*/ 0 h 362010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3048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8" fmla="*/ 609641 w 3623847"/>
              <a:gd name="connsiteY8" fmla="*/ 0 h 3609945"/>
              <a:gd name="connsiteX0" fmla="*/ 3623847 w 3715287"/>
              <a:gd name="connsiteY0" fmla="*/ 300827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74647 w 3715287"/>
              <a:gd name="connsiteY0" fmla="*/ 3404515 h 3633726"/>
              <a:gd name="connsiteX1" fmla="*/ 3022177 w 3715287"/>
              <a:gd name="connsiteY1" fmla="*/ 3609945 h 3633726"/>
              <a:gd name="connsiteX2" fmla="*/ 609641 w 3715287"/>
              <a:gd name="connsiteY2" fmla="*/ 3609945 h 3633726"/>
              <a:gd name="connsiteX3" fmla="*/ 7971 w 3715287"/>
              <a:gd name="connsiteY3" fmla="*/ 3008275 h 3633726"/>
              <a:gd name="connsiteX4" fmla="*/ 41 w 3715287"/>
              <a:gd name="connsiteY4" fmla="*/ 0 h 3633726"/>
              <a:gd name="connsiteX5" fmla="*/ 609641 w 3715287"/>
              <a:gd name="connsiteY5" fmla="*/ 0 h 3633726"/>
              <a:gd name="connsiteX6" fmla="*/ 3022177 w 3715287"/>
              <a:gd name="connsiteY6" fmla="*/ 0 h 3633726"/>
              <a:gd name="connsiteX7" fmla="*/ 3623847 w 3715287"/>
              <a:gd name="connsiteY7" fmla="*/ 601670 h 3633726"/>
              <a:gd name="connsiteX8" fmla="*/ 3715287 w 3715287"/>
              <a:gd name="connsiteY8" fmla="*/ 3099715 h 3633726"/>
              <a:gd name="connsiteX0" fmla="*/ 3674647 w 3715287"/>
              <a:gd name="connsiteY0" fmla="*/ 34045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11605"/>
              <a:gd name="connsiteX1" fmla="*/ 3022177 w 3715287"/>
              <a:gd name="connsiteY1" fmla="*/ 3609945 h 3611605"/>
              <a:gd name="connsiteX2" fmla="*/ 609641 w 3715287"/>
              <a:gd name="connsiteY2" fmla="*/ 3609945 h 3611605"/>
              <a:gd name="connsiteX3" fmla="*/ 7971 w 3715287"/>
              <a:gd name="connsiteY3" fmla="*/ 3008275 h 3611605"/>
              <a:gd name="connsiteX4" fmla="*/ 41 w 3715287"/>
              <a:gd name="connsiteY4" fmla="*/ 0 h 3611605"/>
              <a:gd name="connsiteX5" fmla="*/ 609641 w 3715287"/>
              <a:gd name="connsiteY5" fmla="*/ 0 h 3611605"/>
              <a:gd name="connsiteX6" fmla="*/ 3022177 w 3715287"/>
              <a:gd name="connsiteY6" fmla="*/ 0 h 3611605"/>
              <a:gd name="connsiteX7" fmla="*/ 3623847 w 3715287"/>
              <a:gd name="connsiteY7" fmla="*/ 601670 h 3611605"/>
              <a:gd name="connsiteX8" fmla="*/ 3715287 w 3715287"/>
              <a:gd name="connsiteY8" fmla="*/ 3099715 h 3611605"/>
              <a:gd name="connsiteX0" fmla="*/ 3613687 w 3715287"/>
              <a:gd name="connsiteY0" fmla="*/ 3617875 h 3619807"/>
              <a:gd name="connsiteX1" fmla="*/ 3022177 w 3715287"/>
              <a:gd name="connsiteY1" fmla="*/ 3609945 h 3619807"/>
              <a:gd name="connsiteX2" fmla="*/ 609641 w 3715287"/>
              <a:gd name="connsiteY2" fmla="*/ 3609945 h 3619807"/>
              <a:gd name="connsiteX3" fmla="*/ 7971 w 3715287"/>
              <a:gd name="connsiteY3" fmla="*/ 3008275 h 3619807"/>
              <a:gd name="connsiteX4" fmla="*/ 41 w 3715287"/>
              <a:gd name="connsiteY4" fmla="*/ 0 h 3619807"/>
              <a:gd name="connsiteX5" fmla="*/ 609641 w 3715287"/>
              <a:gd name="connsiteY5" fmla="*/ 0 h 3619807"/>
              <a:gd name="connsiteX6" fmla="*/ 3022177 w 3715287"/>
              <a:gd name="connsiteY6" fmla="*/ 0 h 3619807"/>
              <a:gd name="connsiteX7" fmla="*/ 3623847 w 3715287"/>
              <a:gd name="connsiteY7" fmla="*/ 601670 h 3619807"/>
              <a:gd name="connsiteX8" fmla="*/ 3715287 w 3715287"/>
              <a:gd name="connsiteY8" fmla="*/ 3099715 h 3619807"/>
              <a:gd name="connsiteX0" fmla="*/ 3613687 w 3623847"/>
              <a:gd name="connsiteY0" fmla="*/ 3617875 h 3619807"/>
              <a:gd name="connsiteX1" fmla="*/ 3022177 w 3623847"/>
              <a:gd name="connsiteY1" fmla="*/ 3609945 h 3619807"/>
              <a:gd name="connsiteX2" fmla="*/ 609641 w 3623847"/>
              <a:gd name="connsiteY2" fmla="*/ 3609945 h 3619807"/>
              <a:gd name="connsiteX3" fmla="*/ 7971 w 3623847"/>
              <a:gd name="connsiteY3" fmla="*/ 3008275 h 3619807"/>
              <a:gd name="connsiteX4" fmla="*/ 41 w 3623847"/>
              <a:gd name="connsiteY4" fmla="*/ 0 h 3619807"/>
              <a:gd name="connsiteX5" fmla="*/ 609641 w 3623847"/>
              <a:gd name="connsiteY5" fmla="*/ 0 h 3619807"/>
              <a:gd name="connsiteX6" fmla="*/ 3022177 w 3623847"/>
              <a:gd name="connsiteY6" fmla="*/ 0 h 3619807"/>
              <a:gd name="connsiteX7" fmla="*/ 3623847 w 3623847"/>
              <a:gd name="connsiteY7" fmla="*/ 601670 h 3619807"/>
              <a:gd name="connsiteX8" fmla="*/ 3593367 w 3623847"/>
              <a:gd name="connsiteY8" fmla="*/ 3120035 h 3619807"/>
              <a:gd name="connsiteX0" fmla="*/ 3613687 w 3654327"/>
              <a:gd name="connsiteY0" fmla="*/ 3617875 h 3619807"/>
              <a:gd name="connsiteX1" fmla="*/ 3022177 w 3654327"/>
              <a:gd name="connsiteY1" fmla="*/ 3609945 h 3619807"/>
              <a:gd name="connsiteX2" fmla="*/ 609641 w 3654327"/>
              <a:gd name="connsiteY2" fmla="*/ 3609945 h 3619807"/>
              <a:gd name="connsiteX3" fmla="*/ 7971 w 3654327"/>
              <a:gd name="connsiteY3" fmla="*/ 3008275 h 3619807"/>
              <a:gd name="connsiteX4" fmla="*/ 41 w 3654327"/>
              <a:gd name="connsiteY4" fmla="*/ 0 h 3619807"/>
              <a:gd name="connsiteX5" fmla="*/ 609641 w 3654327"/>
              <a:gd name="connsiteY5" fmla="*/ 0 h 3619807"/>
              <a:gd name="connsiteX6" fmla="*/ 3022177 w 3654327"/>
              <a:gd name="connsiteY6" fmla="*/ 0 h 3619807"/>
              <a:gd name="connsiteX7" fmla="*/ 3623847 w 3654327"/>
              <a:gd name="connsiteY7" fmla="*/ 601670 h 3619807"/>
              <a:gd name="connsiteX8" fmla="*/ 3654327 w 3654327"/>
              <a:gd name="connsiteY8" fmla="*/ 3130195 h 3619807"/>
              <a:gd name="connsiteX0" fmla="*/ 3613687 w 3624347"/>
              <a:gd name="connsiteY0" fmla="*/ 3617875 h 3619807"/>
              <a:gd name="connsiteX1" fmla="*/ 3022177 w 3624347"/>
              <a:gd name="connsiteY1" fmla="*/ 3609945 h 3619807"/>
              <a:gd name="connsiteX2" fmla="*/ 609641 w 3624347"/>
              <a:gd name="connsiteY2" fmla="*/ 3609945 h 3619807"/>
              <a:gd name="connsiteX3" fmla="*/ 7971 w 3624347"/>
              <a:gd name="connsiteY3" fmla="*/ 3008275 h 3619807"/>
              <a:gd name="connsiteX4" fmla="*/ 41 w 3624347"/>
              <a:gd name="connsiteY4" fmla="*/ 0 h 3619807"/>
              <a:gd name="connsiteX5" fmla="*/ 609641 w 3624347"/>
              <a:gd name="connsiteY5" fmla="*/ 0 h 3619807"/>
              <a:gd name="connsiteX6" fmla="*/ 3022177 w 3624347"/>
              <a:gd name="connsiteY6" fmla="*/ 0 h 3619807"/>
              <a:gd name="connsiteX7" fmla="*/ 3623847 w 3624347"/>
              <a:gd name="connsiteY7" fmla="*/ 601670 h 3619807"/>
              <a:gd name="connsiteX8" fmla="*/ 3624347 w 3624347"/>
              <a:gd name="connsiteY8" fmla="*/ 3400018 h 3619807"/>
              <a:gd name="connsiteX0" fmla="*/ 3613687 w 3624347"/>
              <a:gd name="connsiteY0" fmla="*/ 3610380 h 3613459"/>
              <a:gd name="connsiteX1" fmla="*/ 3022177 w 3624347"/>
              <a:gd name="connsiteY1" fmla="*/ 3609945 h 3613459"/>
              <a:gd name="connsiteX2" fmla="*/ 609641 w 3624347"/>
              <a:gd name="connsiteY2" fmla="*/ 3609945 h 3613459"/>
              <a:gd name="connsiteX3" fmla="*/ 7971 w 3624347"/>
              <a:gd name="connsiteY3" fmla="*/ 3008275 h 3613459"/>
              <a:gd name="connsiteX4" fmla="*/ 41 w 3624347"/>
              <a:gd name="connsiteY4" fmla="*/ 0 h 3613459"/>
              <a:gd name="connsiteX5" fmla="*/ 609641 w 3624347"/>
              <a:gd name="connsiteY5" fmla="*/ 0 h 3613459"/>
              <a:gd name="connsiteX6" fmla="*/ 3022177 w 3624347"/>
              <a:gd name="connsiteY6" fmla="*/ 0 h 3613459"/>
              <a:gd name="connsiteX7" fmla="*/ 3623847 w 3624347"/>
              <a:gd name="connsiteY7" fmla="*/ 601670 h 3613459"/>
              <a:gd name="connsiteX8" fmla="*/ 3624347 w 3624347"/>
              <a:gd name="connsiteY8" fmla="*/ 3400018 h 3613459"/>
              <a:gd name="connsiteX0" fmla="*/ 3606192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4347"/>
              <a:gd name="connsiteY0" fmla="*/ 3608461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9" fmla="*/ 3595040 w 3623847"/>
              <a:gd name="connsiteY9" fmla="*/ 3608461 h 36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847" h="3611891">
                <a:moveTo>
                  <a:pt x="3595040" y="3608461"/>
                </a:moveTo>
                <a:lnTo>
                  <a:pt x="3022177" y="3609945"/>
                </a:lnTo>
                <a:lnTo>
                  <a:pt x="609641" y="3609945"/>
                </a:lnTo>
                <a:cubicBezTo>
                  <a:pt x="277348" y="3609945"/>
                  <a:pt x="7971" y="3340568"/>
                  <a:pt x="7971" y="3008275"/>
                </a:cubicBezTo>
                <a:cubicBezTo>
                  <a:pt x="8714" y="2012290"/>
                  <a:pt x="-702" y="995985"/>
                  <a:pt x="41" y="0"/>
                </a:cubicBezTo>
                <a:lnTo>
                  <a:pt x="609641" y="0"/>
                </a:lnTo>
                <a:lnTo>
                  <a:pt x="3022177" y="0"/>
                </a:lnTo>
                <a:cubicBezTo>
                  <a:pt x="3354470" y="0"/>
                  <a:pt x="3623847" y="269377"/>
                  <a:pt x="3623847" y="601670"/>
                </a:cubicBezTo>
                <a:cubicBezTo>
                  <a:pt x="3623847" y="1403872"/>
                  <a:pt x="3618771" y="3611891"/>
                  <a:pt x="3618771" y="3611891"/>
                </a:cubicBezTo>
                <a:lnTo>
                  <a:pt x="3595040" y="3608461"/>
                </a:lnTo>
                <a:close/>
              </a:path>
            </a:pathLst>
          </a:custGeom>
          <a:solidFill>
            <a:schemeClr val="bg2"/>
          </a:solidFill>
        </p:spPr>
        <p:txBody>
          <a:bodyPr/>
          <a:lstStyle/>
          <a:p>
            <a:r>
              <a:rPr lang="fr-FR"/>
              <a:t>Cliquez sur l'icône pour ajouter une image</a:t>
            </a:r>
          </a:p>
        </p:txBody>
      </p:sp>
    </p:spTree>
    <p:extLst>
      <p:ext uri="{BB962C8B-B14F-4D97-AF65-F5344CB8AC3E}">
        <p14:creationId xmlns:p14="http://schemas.microsoft.com/office/powerpoint/2010/main" val="37334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8" name="Espace réservé du texte 7"/>
          <p:cNvSpPr>
            <a:spLocks noGrp="1"/>
          </p:cNvSpPr>
          <p:nvPr>
            <p:ph type="body" sz="quarter" idx="13"/>
          </p:nvPr>
        </p:nvSpPr>
        <p:spPr>
          <a:xfrm>
            <a:off x="6132005" y="1700213"/>
            <a:ext cx="5580572" cy="130035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pour une image  32">
            <a:extLst>
              <a:ext uri="{FF2B5EF4-FFF2-40B4-BE49-F238E27FC236}">
                <a16:creationId xmlns:a16="http://schemas.microsoft.com/office/drawing/2014/main" id="{9F837CE4-46F5-5B41-B062-A4633B89768B}"/>
              </a:ext>
            </a:extLst>
          </p:cNvPr>
          <p:cNvSpPr>
            <a:spLocks noGrp="1"/>
          </p:cNvSpPr>
          <p:nvPr>
            <p:ph type="pic" sz="quarter" idx="14"/>
          </p:nvPr>
        </p:nvSpPr>
        <p:spPr>
          <a:xfrm>
            <a:off x="623441" y="1700213"/>
            <a:ext cx="4481474" cy="4466688"/>
          </a:xfrm>
          <a:custGeom>
            <a:avLst/>
            <a:gdLst>
              <a:gd name="connsiteX0" fmla="*/ 0 w 3615876"/>
              <a:gd name="connsiteY0" fmla="*/ 601670 h 3609945"/>
              <a:gd name="connsiteX1" fmla="*/ 601670 w 3615876"/>
              <a:gd name="connsiteY1" fmla="*/ 0 h 3609945"/>
              <a:gd name="connsiteX2" fmla="*/ 3014206 w 3615876"/>
              <a:gd name="connsiteY2" fmla="*/ 0 h 3609945"/>
              <a:gd name="connsiteX3" fmla="*/ 3615876 w 3615876"/>
              <a:gd name="connsiteY3" fmla="*/ 601670 h 3609945"/>
              <a:gd name="connsiteX4" fmla="*/ 3615876 w 3615876"/>
              <a:gd name="connsiteY4" fmla="*/ 3008275 h 3609945"/>
              <a:gd name="connsiteX5" fmla="*/ 3014206 w 3615876"/>
              <a:gd name="connsiteY5" fmla="*/ 3609945 h 3609945"/>
              <a:gd name="connsiteX6" fmla="*/ 601670 w 3615876"/>
              <a:gd name="connsiteY6" fmla="*/ 3609945 h 3609945"/>
              <a:gd name="connsiteX7" fmla="*/ 0 w 3615876"/>
              <a:gd name="connsiteY7" fmla="*/ 3008275 h 3609945"/>
              <a:gd name="connsiteX8" fmla="*/ 0 w 3615876"/>
              <a:gd name="connsiteY8" fmla="*/ 60167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693110 w 3615876"/>
              <a:gd name="connsiteY8" fmla="*/ 91440 h 3609945"/>
              <a:gd name="connsiteX0" fmla="*/ 758920 w 3773126"/>
              <a:gd name="connsiteY0" fmla="*/ 34104 h 3644049"/>
              <a:gd name="connsiteX1" fmla="*/ 3171456 w 3773126"/>
              <a:gd name="connsiteY1" fmla="*/ 34104 h 3644049"/>
              <a:gd name="connsiteX2" fmla="*/ 3773126 w 3773126"/>
              <a:gd name="connsiteY2" fmla="*/ 635774 h 3644049"/>
              <a:gd name="connsiteX3" fmla="*/ 3773126 w 3773126"/>
              <a:gd name="connsiteY3" fmla="*/ 3042379 h 3644049"/>
              <a:gd name="connsiteX4" fmla="*/ 3171456 w 3773126"/>
              <a:gd name="connsiteY4" fmla="*/ 3644049 h 3644049"/>
              <a:gd name="connsiteX5" fmla="*/ 758920 w 3773126"/>
              <a:gd name="connsiteY5" fmla="*/ 3644049 h 3644049"/>
              <a:gd name="connsiteX6" fmla="*/ 157250 w 3773126"/>
              <a:gd name="connsiteY6" fmla="*/ 3042379 h 3644049"/>
              <a:gd name="connsiteX7" fmla="*/ 157250 w 3773126"/>
              <a:gd name="connsiteY7" fmla="*/ 635774 h 3644049"/>
              <a:gd name="connsiteX8" fmla="*/ 200120 w 3773126"/>
              <a:gd name="connsiteY8" fmla="*/ 13784 h 3644049"/>
              <a:gd name="connsiteX0" fmla="*/ 601816 w 3616022"/>
              <a:gd name="connsiteY0" fmla="*/ 20320 h 3630265"/>
              <a:gd name="connsiteX1" fmla="*/ 3014352 w 3616022"/>
              <a:gd name="connsiteY1" fmla="*/ 20320 h 3630265"/>
              <a:gd name="connsiteX2" fmla="*/ 3616022 w 3616022"/>
              <a:gd name="connsiteY2" fmla="*/ 621990 h 3630265"/>
              <a:gd name="connsiteX3" fmla="*/ 3616022 w 3616022"/>
              <a:gd name="connsiteY3" fmla="*/ 3028595 h 3630265"/>
              <a:gd name="connsiteX4" fmla="*/ 3014352 w 3616022"/>
              <a:gd name="connsiteY4" fmla="*/ 3630265 h 3630265"/>
              <a:gd name="connsiteX5" fmla="*/ 601816 w 3616022"/>
              <a:gd name="connsiteY5" fmla="*/ 3630265 h 3630265"/>
              <a:gd name="connsiteX6" fmla="*/ 146 w 3616022"/>
              <a:gd name="connsiteY6" fmla="*/ 3028595 h 3630265"/>
              <a:gd name="connsiteX7" fmla="*/ 146 w 3616022"/>
              <a:gd name="connsiteY7" fmla="*/ 621990 h 3630265"/>
              <a:gd name="connsiteX8" fmla="*/ 43016 w 3616022"/>
              <a:gd name="connsiteY8" fmla="*/ 0 h 3630265"/>
              <a:gd name="connsiteX0" fmla="*/ 637157 w 3651363"/>
              <a:gd name="connsiteY0" fmla="*/ 30480 h 3640425"/>
              <a:gd name="connsiteX1" fmla="*/ 3049693 w 3651363"/>
              <a:gd name="connsiteY1" fmla="*/ 30480 h 3640425"/>
              <a:gd name="connsiteX2" fmla="*/ 3651363 w 3651363"/>
              <a:gd name="connsiteY2" fmla="*/ 632150 h 3640425"/>
              <a:gd name="connsiteX3" fmla="*/ 3651363 w 3651363"/>
              <a:gd name="connsiteY3" fmla="*/ 3038755 h 3640425"/>
              <a:gd name="connsiteX4" fmla="*/ 3049693 w 3651363"/>
              <a:gd name="connsiteY4" fmla="*/ 3640425 h 3640425"/>
              <a:gd name="connsiteX5" fmla="*/ 637157 w 3651363"/>
              <a:gd name="connsiteY5" fmla="*/ 3640425 h 3640425"/>
              <a:gd name="connsiteX6" fmla="*/ 35487 w 3651363"/>
              <a:gd name="connsiteY6" fmla="*/ 3038755 h 3640425"/>
              <a:gd name="connsiteX7" fmla="*/ 35487 w 3651363"/>
              <a:gd name="connsiteY7" fmla="*/ 632150 h 3640425"/>
              <a:gd name="connsiteX8" fmla="*/ 17397 w 3651363"/>
              <a:gd name="connsiteY8" fmla="*/ 0 h 3640425"/>
              <a:gd name="connsiteX0" fmla="*/ 619760 w 3633966"/>
              <a:gd name="connsiteY0" fmla="*/ 30480 h 3640425"/>
              <a:gd name="connsiteX1" fmla="*/ 3032296 w 3633966"/>
              <a:gd name="connsiteY1" fmla="*/ 30480 h 3640425"/>
              <a:gd name="connsiteX2" fmla="*/ 3633966 w 3633966"/>
              <a:gd name="connsiteY2" fmla="*/ 632150 h 3640425"/>
              <a:gd name="connsiteX3" fmla="*/ 3633966 w 3633966"/>
              <a:gd name="connsiteY3" fmla="*/ 3038755 h 3640425"/>
              <a:gd name="connsiteX4" fmla="*/ 3032296 w 3633966"/>
              <a:gd name="connsiteY4" fmla="*/ 3640425 h 3640425"/>
              <a:gd name="connsiteX5" fmla="*/ 619760 w 3633966"/>
              <a:gd name="connsiteY5" fmla="*/ 3640425 h 3640425"/>
              <a:gd name="connsiteX6" fmla="*/ 18090 w 3633966"/>
              <a:gd name="connsiteY6" fmla="*/ 3038755 h 3640425"/>
              <a:gd name="connsiteX7" fmla="*/ 18090 w 3633966"/>
              <a:gd name="connsiteY7" fmla="*/ 632150 h 3640425"/>
              <a:gd name="connsiteX8" fmla="*/ 0 w 3633966"/>
              <a:gd name="connsiteY8" fmla="*/ 0 h 3640425"/>
              <a:gd name="connsiteX0" fmla="*/ 601670 w 3615876"/>
              <a:gd name="connsiteY0" fmla="*/ 30480 h 3640425"/>
              <a:gd name="connsiteX1" fmla="*/ 3014206 w 3615876"/>
              <a:gd name="connsiteY1" fmla="*/ 30480 h 3640425"/>
              <a:gd name="connsiteX2" fmla="*/ 3615876 w 3615876"/>
              <a:gd name="connsiteY2" fmla="*/ 632150 h 3640425"/>
              <a:gd name="connsiteX3" fmla="*/ 3615876 w 3615876"/>
              <a:gd name="connsiteY3" fmla="*/ 3038755 h 3640425"/>
              <a:gd name="connsiteX4" fmla="*/ 3014206 w 3615876"/>
              <a:gd name="connsiteY4" fmla="*/ 3640425 h 3640425"/>
              <a:gd name="connsiteX5" fmla="*/ 601670 w 3615876"/>
              <a:gd name="connsiteY5" fmla="*/ 3640425 h 3640425"/>
              <a:gd name="connsiteX6" fmla="*/ 0 w 3615876"/>
              <a:gd name="connsiteY6" fmla="*/ 3038755 h 3640425"/>
              <a:gd name="connsiteX7" fmla="*/ 0 w 3615876"/>
              <a:gd name="connsiteY7" fmla="*/ 632150 h 3640425"/>
              <a:gd name="connsiteX8" fmla="*/ 2230 w 3615876"/>
              <a:gd name="connsiteY8" fmla="*/ 0 h 364042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20320 h 3609945"/>
              <a:gd name="connsiteX0" fmla="*/ 601670 w 3615876"/>
              <a:gd name="connsiteY0" fmla="*/ 10160 h 3620105"/>
              <a:gd name="connsiteX1" fmla="*/ 3014206 w 3615876"/>
              <a:gd name="connsiteY1" fmla="*/ 10160 h 3620105"/>
              <a:gd name="connsiteX2" fmla="*/ 3615876 w 3615876"/>
              <a:gd name="connsiteY2" fmla="*/ 611830 h 3620105"/>
              <a:gd name="connsiteX3" fmla="*/ 3615876 w 3615876"/>
              <a:gd name="connsiteY3" fmla="*/ 3018435 h 3620105"/>
              <a:gd name="connsiteX4" fmla="*/ 3014206 w 3615876"/>
              <a:gd name="connsiteY4" fmla="*/ 3620105 h 3620105"/>
              <a:gd name="connsiteX5" fmla="*/ 601670 w 3615876"/>
              <a:gd name="connsiteY5" fmla="*/ 3620105 h 3620105"/>
              <a:gd name="connsiteX6" fmla="*/ 0 w 3615876"/>
              <a:gd name="connsiteY6" fmla="*/ 3018435 h 3620105"/>
              <a:gd name="connsiteX7" fmla="*/ 2230 w 3615876"/>
              <a:gd name="connsiteY7" fmla="*/ 0 h 362010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3048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8" fmla="*/ 609641 w 3623847"/>
              <a:gd name="connsiteY8" fmla="*/ 0 h 3609945"/>
              <a:gd name="connsiteX0" fmla="*/ 3623847 w 3715287"/>
              <a:gd name="connsiteY0" fmla="*/ 300827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74647 w 3715287"/>
              <a:gd name="connsiteY0" fmla="*/ 3404515 h 3633726"/>
              <a:gd name="connsiteX1" fmla="*/ 3022177 w 3715287"/>
              <a:gd name="connsiteY1" fmla="*/ 3609945 h 3633726"/>
              <a:gd name="connsiteX2" fmla="*/ 609641 w 3715287"/>
              <a:gd name="connsiteY2" fmla="*/ 3609945 h 3633726"/>
              <a:gd name="connsiteX3" fmla="*/ 7971 w 3715287"/>
              <a:gd name="connsiteY3" fmla="*/ 3008275 h 3633726"/>
              <a:gd name="connsiteX4" fmla="*/ 41 w 3715287"/>
              <a:gd name="connsiteY4" fmla="*/ 0 h 3633726"/>
              <a:gd name="connsiteX5" fmla="*/ 609641 w 3715287"/>
              <a:gd name="connsiteY5" fmla="*/ 0 h 3633726"/>
              <a:gd name="connsiteX6" fmla="*/ 3022177 w 3715287"/>
              <a:gd name="connsiteY6" fmla="*/ 0 h 3633726"/>
              <a:gd name="connsiteX7" fmla="*/ 3623847 w 3715287"/>
              <a:gd name="connsiteY7" fmla="*/ 601670 h 3633726"/>
              <a:gd name="connsiteX8" fmla="*/ 3715287 w 3715287"/>
              <a:gd name="connsiteY8" fmla="*/ 3099715 h 3633726"/>
              <a:gd name="connsiteX0" fmla="*/ 3674647 w 3715287"/>
              <a:gd name="connsiteY0" fmla="*/ 34045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11605"/>
              <a:gd name="connsiteX1" fmla="*/ 3022177 w 3715287"/>
              <a:gd name="connsiteY1" fmla="*/ 3609945 h 3611605"/>
              <a:gd name="connsiteX2" fmla="*/ 609641 w 3715287"/>
              <a:gd name="connsiteY2" fmla="*/ 3609945 h 3611605"/>
              <a:gd name="connsiteX3" fmla="*/ 7971 w 3715287"/>
              <a:gd name="connsiteY3" fmla="*/ 3008275 h 3611605"/>
              <a:gd name="connsiteX4" fmla="*/ 41 w 3715287"/>
              <a:gd name="connsiteY4" fmla="*/ 0 h 3611605"/>
              <a:gd name="connsiteX5" fmla="*/ 609641 w 3715287"/>
              <a:gd name="connsiteY5" fmla="*/ 0 h 3611605"/>
              <a:gd name="connsiteX6" fmla="*/ 3022177 w 3715287"/>
              <a:gd name="connsiteY6" fmla="*/ 0 h 3611605"/>
              <a:gd name="connsiteX7" fmla="*/ 3623847 w 3715287"/>
              <a:gd name="connsiteY7" fmla="*/ 601670 h 3611605"/>
              <a:gd name="connsiteX8" fmla="*/ 3715287 w 3715287"/>
              <a:gd name="connsiteY8" fmla="*/ 3099715 h 3611605"/>
              <a:gd name="connsiteX0" fmla="*/ 3613687 w 3715287"/>
              <a:gd name="connsiteY0" fmla="*/ 3617875 h 3619807"/>
              <a:gd name="connsiteX1" fmla="*/ 3022177 w 3715287"/>
              <a:gd name="connsiteY1" fmla="*/ 3609945 h 3619807"/>
              <a:gd name="connsiteX2" fmla="*/ 609641 w 3715287"/>
              <a:gd name="connsiteY2" fmla="*/ 3609945 h 3619807"/>
              <a:gd name="connsiteX3" fmla="*/ 7971 w 3715287"/>
              <a:gd name="connsiteY3" fmla="*/ 3008275 h 3619807"/>
              <a:gd name="connsiteX4" fmla="*/ 41 w 3715287"/>
              <a:gd name="connsiteY4" fmla="*/ 0 h 3619807"/>
              <a:gd name="connsiteX5" fmla="*/ 609641 w 3715287"/>
              <a:gd name="connsiteY5" fmla="*/ 0 h 3619807"/>
              <a:gd name="connsiteX6" fmla="*/ 3022177 w 3715287"/>
              <a:gd name="connsiteY6" fmla="*/ 0 h 3619807"/>
              <a:gd name="connsiteX7" fmla="*/ 3623847 w 3715287"/>
              <a:gd name="connsiteY7" fmla="*/ 601670 h 3619807"/>
              <a:gd name="connsiteX8" fmla="*/ 3715287 w 3715287"/>
              <a:gd name="connsiteY8" fmla="*/ 3099715 h 3619807"/>
              <a:gd name="connsiteX0" fmla="*/ 3613687 w 3623847"/>
              <a:gd name="connsiteY0" fmla="*/ 3617875 h 3619807"/>
              <a:gd name="connsiteX1" fmla="*/ 3022177 w 3623847"/>
              <a:gd name="connsiteY1" fmla="*/ 3609945 h 3619807"/>
              <a:gd name="connsiteX2" fmla="*/ 609641 w 3623847"/>
              <a:gd name="connsiteY2" fmla="*/ 3609945 h 3619807"/>
              <a:gd name="connsiteX3" fmla="*/ 7971 w 3623847"/>
              <a:gd name="connsiteY3" fmla="*/ 3008275 h 3619807"/>
              <a:gd name="connsiteX4" fmla="*/ 41 w 3623847"/>
              <a:gd name="connsiteY4" fmla="*/ 0 h 3619807"/>
              <a:gd name="connsiteX5" fmla="*/ 609641 w 3623847"/>
              <a:gd name="connsiteY5" fmla="*/ 0 h 3619807"/>
              <a:gd name="connsiteX6" fmla="*/ 3022177 w 3623847"/>
              <a:gd name="connsiteY6" fmla="*/ 0 h 3619807"/>
              <a:gd name="connsiteX7" fmla="*/ 3623847 w 3623847"/>
              <a:gd name="connsiteY7" fmla="*/ 601670 h 3619807"/>
              <a:gd name="connsiteX8" fmla="*/ 3593367 w 3623847"/>
              <a:gd name="connsiteY8" fmla="*/ 3120035 h 3619807"/>
              <a:gd name="connsiteX0" fmla="*/ 3613687 w 3654327"/>
              <a:gd name="connsiteY0" fmla="*/ 3617875 h 3619807"/>
              <a:gd name="connsiteX1" fmla="*/ 3022177 w 3654327"/>
              <a:gd name="connsiteY1" fmla="*/ 3609945 h 3619807"/>
              <a:gd name="connsiteX2" fmla="*/ 609641 w 3654327"/>
              <a:gd name="connsiteY2" fmla="*/ 3609945 h 3619807"/>
              <a:gd name="connsiteX3" fmla="*/ 7971 w 3654327"/>
              <a:gd name="connsiteY3" fmla="*/ 3008275 h 3619807"/>
              <a:gd name="connsiteX4" fmla="*/ 41 w 3654327"/>
              <a:gd name="connsiteY4" fmla="*/ 0 h 3619807"/>
              <a:gd name="connsiteX5" fmla="*/ 609641 w 3654327"/>
              <a:gd name="connsiteY5" fmla="*/ 0 h 3619807"/>
              <a:gd name="connsiteX6" fmla="*/ 3022177 w 3654327"/>
              <a:gd name="connsiteY6" fmla="*/ 0 h 3619807"/>
              <a:gd name="connsiteX7" fmla="*/ 3623847 w 3654327"/>
              <a:gd name="connsiteY7" fmla="*/ 601670 h 3619807"/>
              <a:gd name="connsiteX8" fmla="*/ 3654327 w 3654327"/>
              <a:gd name="connsiteY8" fmla="*/ 3130195 h 3619807"/>
              <a:gd name="connsiteX0" fmla="*/ 3613687 w 3624347"/>
              <a:gd name="connsiteY0" fmla="*/ 3617875 h 3619807"/>
              <a:gd name="connsiteX1" fmla="*/ 3022177 w 3624347"/>
              <a:gd name="connsiteY1" fmla="*/ 3609945 h 3619807"/>
              <a:gd name="connsiteX2" fmla="*/ 609641 w 3624347"/>
              <a:gd name="connsiteY2" fmla="*/ 3609945 h 3619807"/>
              <a:gd name="connsiteX3" fmla="*/ 7971 w 3624347"/>
              <a:gd name="connsiteY3" fmla="*/ 3008275 h 3619807"/>
              <a:gd name="connsiteX4" fmla="*/ 41 w 3624347"/>
              <a:gd name="connsiteY4" fmla="*/ 0 h 3619807"/>
              <a:gd name="connsiteX5" fmla="*/ 609641 w 3624347"/>
              <a:gd name="connsiteY5" fmla="*/ 0 h 3619807"/>
              <a:gd name="connsiteX6" fmla="*/ 3022177 w 3624347"/>
              <a:gd name="connsiteY6" fmla="*/ 0 h 3619807"/>
              <a:gd name="connsiteX7" fmla="*/ 3623847 w 3624347"/>
              <a:gd name="connsiteY7" fmla="*/ 601670 h 3619807"/>
              <a:gd name="connsiteX8" fmla="*/ 3624347 w 3624347"/>
              <a:gd name="connsiteY8" fmla="*/ 3400018 h 3619807"/>
              <a:gd name="connsiteX0" fmla="*/ 3613687 w 3624347"/>
              <a:gd name="connsiteY0" fmla="*/ 3610380 h 3613459"/>
              <a:gd name="connsiteX1" fmla="*/ 3022177 w 3624347"/>
              <a:gd name="connsiteY1" fmla="*/ 3609945 h 3613459"/>
              <a:gd name="connsiteX2" fmla="*/ 609641 w 3624347"/>
              <a:gd name="connsiteY2" fmla="*/ 3609945 h 3613459"/>
              <a:gd name="connsiteX3" fmla="*/ 7971 w 3624347"/>
              <a:gd name="connsiteY3" fmla="*/ 3008275 h 3613459"/>
              <a:gd name="connsiteX4" fmla="*/ 41 w 3624347"/>
              <a:gd name="connsiteY4" fmla="*/ 0 h 3613459"/>
              <a:gd name="connsiteX5" fmla="*/ 609641 w 3624347"/>
              <a:gd name="connsiteY5" fmla="*/ 0 h 3613459"/>
              <a:gd name="connsiteX6" fmla="*/ 3022177 w 3624347"/>
              <a:gd name="connsiteY6" fmla="*/ 0 h 3613459"/>
              <a:gd name="connsiteX7" fmla="*/ 3623847 w 3624347"/>
              <a:gd name="connsiteY7" fmla="*/ 601670 h 3613459"/>
              <a:gd name="connsiteX8" fmla="*/ 3624347 w 3624347"/>
              <a:gd name="connsiteY8" fmla="*/ 3400018 h 3613459"/>
              <a:gd name="connsiteX0" fmla="*/ 3606192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4347"/>
              <a:gd name="connsiteY0" fmla="*/ 3608461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9" fmla="*/ 3595040 w 3623847"/>
              <a:gd name="connsiteY9" fmla="*/ 3608461 h 36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847" h="3611891">
                <a:moveTo>
                  <a:pt x="3595040" y="3608461"/>
                </a:moveTo>
                <a:lnTo>
                  <a:pt x="3022177" y="3609945"/>
                </a:lnTo>
                <a:lnTo>
                  <a:pt x="609641" y="3609945"/>
                </a:lnTo>
                <a:cubicBezTo>
                  <a:pt x="277348" y="3609945"/>
                  <a:pt x="7971" y="3340568"/>
                  <a:pt x="7971" y="3008275"/>
                </a:cubicBezTo>
                <a:cubicBezTo>
                  <a:pt x="8714" y="2012290"/>
                  <a:pt x="-702" y="995985"/>
                  <a:pt x="41" y="0"/>
                </a:cubicBezTo>
                <a:lnTo>
                  <a:pt x="609641" y="0"/>
                </a:lnTo>
                <a:lnTo>
                  <a:pt x="3022177" y="0"/>
                </a:lnTo>
                <a:cubicBezTo>
                  <a:pt x="3354470" y="0"/>
                  <a:pt x="3623847" y="269377"/>
                  <a:pt x="3623847" y="601670"/>
                </a:cubicBezTo>
                <a:cubicBezTo>
                  <a:pt x="3623847" y="1403872"/>
                  <a:pt x="3618771" y="3611891"/>
                  <a:pt x="3618771" y="3611891"/>
                </a:cubicBezTo>
                <a:lnTo>
                  <a:pt x="3595040" y="3608461"/>
                </a:lnTo>
                <a:close/>
              </a:path>
            </a:pathLst>
          </a:custGeom>
          <a:solidFill>
            <a:schemeClr val="bg2"/>
          </a:solidFill>
        </p:spPr>
        <p:txBody>
          <a:bodyPr/>
          <a:lstStyle/>
          <a:p>
            <a:r>
              <a:rPr lang="fr-FR"/>
              <a:t>Cliquez sur l'icône pour ajouter une image</a:t>
            </a:r>
          </a:p>
        </p:txBody>
      </p:sp>
    </p:spTree>
    <p:extLst>
      <p:ext uri="{BB962C8B-B14F-4D97-AF65-F5344CB8AC3E}">
        <p14:creationId xmlns:p14="http://schemas.microsoft.com/office/powerpoint/2010/main" val="35949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8" name="Espace réservé du texte 7"/>
          <p:cNvSpPr>
            <a:spLocks noGrp="1"/>
          </p:cNvSpPr>
          <p:nvPr>
            <p:ph type="body" sz="quarter" idx="13"/>
          </p:nvPr>
        </p:nvSpPr>
        <p:spPr>
          <a:xfrm>
            <a:off x="695784" y="4873665"/>
            <a:ext cx="3420000" cy="369332"/>
          </a:xfrm>
        </p:spPr>
        <p:txBody>
          <a:bodyPr/>
          <a:lstStyle>
            <a:lvl1pPr marL="0" indent="0">
              <a:spcBef>
                <a:spcPts val="0"/>
              </a:spcBef>
              <a:buFontTx/>
              <a:buNone/>
              <a:defRPr sz="1200" b="0">
                <a:solidFill>
                  <a:schemeClr val="accent6"/>
                </a:solidFill>
              </a:defRPr>
            </a:lvl1pPr>
            <a:lvl2pPr marL="0" indent="0">
              <a:spcBef>
                <a:spcPts val="0"/>
              </a:spcBef>
              <a:buFontTx/>
              <a:buNone/>
              <a:defRPr sz="1200" b="0">
                <a:solidFill>
                  <a:schemeClr val="tx1"/>
                </a:solidFill>
              </a:defRPr>
            </a:lvl2pPr>
            <a:lvl3pPr marL="0" indent="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Cliquez pour modifier les styles du texte du masque</a:t>
            </a:r>
          </a:p>
        </p:txBody>
      </p:sp>
      <p:sp>
        <p:nvSpPr>
          <p:cNvPr id="11" name="Espace réservé du texte 7"/>
          <p:cNvSpPr>
            <a:spLocks noGrp="1"/>
          </p:cNvSpPr>
          <p:nvPr>
            <p:ph type="body" sz="quarter" idx="17"/>
          </p:nvPr>
        </p:nvSpPr>
        <p:spPr>
          <a:xfrm>
            <a:off x="4530016" y="4873665"/>
            <a:ext cx="3420000" cy="369332"/>
          </a:xfrm>
        </p:spPr>
        <p:txBody>
          <a:bodyPr/>
          <a:lstStyle>
            <a:lvl1pPr marL="0" indent="0">
              <a:spcBef>
                <a:spcPts val="0"/>
              </a:spcBef>
              <a:buFontTx/>
              <a:buNone/>
              <a:defRPr sz="1200" b="0">
                <a:solidFill>
                  <a:schemeClr val="accent6"/>
                </a:solidFill>
              </a:defRPr>
            </a:lvl1pPr>
            <a:lvl2pPr marL="0" indent="0">
              <a:spcBef>
                <a:spcPts val="0"/>
              </a:spcBef>
              <a:buFontTx/>
              <a:buNone/>
              <a:defRPr sz="1200" b="0">
                <a:solidFill>
                  <a:schemeClr val="tx1"/>
                </a:solidFill>
              </a:defRPr>
            </a:lvl2pPr>
            <a:lvl3pPr marL="0" indent="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Cliquez pour modifier les styles du texte du masque</a:t>
            </a:r>
          </a:p>
        </p:txBody>
      </p:sp>
      <p:sp>
        <p:nvSpPr>
          <p:cNvPr id="12" name="Espace réservé du texte 7"/>
          <p:cNvSpPr>
            <a:spLocks noGrp="1"/>
          </p:cNvSpPr>
          <p:nvPr>
            <p:ph type="body" sz="quarter" idx="18"/>
          </p:nvPr>
        </p:nvSpPr>
        <p:spPr>
          <a:xfrm>
            <a:off x="8292576" y="4873665"/>
            <a:ext cx="3420000" cy="369332"/>
          </a:xfrm>
        </p:spPr>
        <p:txBody>
          <a:bodyPr/>
          <a:lstStyle>
            <a:lvl1pPr marL="0" indent="0">
              <a:spcBef>
                <a:spcPts val="0"/>
              </a:spcBef>
              <a:buFontTx/>
              <a:buNone/>
              <a:defRPr sz="1200" b="0">
                <a:solidFill>
                  <a:schemeClr val="accent6"/>
                </a:solidFill>
              </a:defRPr>
            </a:lvl1pPr>
            <a:lvl2pPr marL="0" indent="0">
              <a:spcBef>
                <a:spcPts val="0"/>
              </a:spcBef>
              <a:buFontTx/>
              <a:buNone/>
              <a:defRPr sz="1200" b="0">
                <a:solidFill>
                  <a:schemeClr val="tx1"/>
                </a:solidFill>
              </a:defRPr>
            </a:lvl2pPr>
            <a:lvl3pPr marL="0" indent="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Cliquez pour modifier les styles du texte du masque</a:t>
            </a:r>
          </a:p>
        </p:txBody>
      </p:sp>
      <p:sp>
        <p:nvSpPr>
          <p:cNvPr id="16" name="Espace réservé pour une image  32">
            <a:extLst>
              <a:ext uri="{FF2B5EF4-FFF2-40B4-BE49-F238E27FC236}">
                <a16:creationId xmlns:a16="http://schemas.microsoft.com/office/drawing/2014/main" id="{ADF0ACE8-D2EA-3F4A-B11B-23621A6B0C26}"/>
              </a:ext>
            </a:extLst>
          </p:cNvPr>
          <p:cNvSpPr>
            <a:spLocks noGrp="1"/>
          </p:cNvSpPr>
          <p:nvPr>
            <p:ph type="pic" sz="quarter" idx="14"/>
          </p:nvPr>
        </p:nvSpPr>
        <p:spPr>
          <a:xfrm>
            <a:off x="695785" y="1700213"/>
            <a:ext cx="2962698" cy="2952923"/>
          </a:xfrm>
          <a:custGeom>
            <a:avLst/>
            <a:gdLst>
              <a:gd name="connsiteX0" fmla="*/ 0 w 3615876"/>
              <a:gd name="connsiteY0" fmla="*/ 601670 h 3609945"/>
              <a:gd name="connsiteX1" fmla="*/ 601670 w 3615876"/>
              <a:gd name="connsiteY1" fmla="*/ 0 h 3609945"/>
              <a:gd name="connsiteX2" fmla="*/ 3014206 w 3615876"/>
              <a:gd name="connsiteY2" fmla="*/ 0 h 3609945"/>
              <a:gd name="connsiteX3" fmla="*/ 3615876 w 3615876"/>
              <a:gd name="connsiteY3" fmla="*/ 601670 h 3609945"/>
              <a:gd name="connsiteX4" fmla="*/ 3615876 w 3615876"/>
              <a:gd name="connsiteY4" fmla="*/ 3008275 h 3609945"/>
              <a:gd name="connsiteX5" fmla="*/ 3014206 w 3615876"/>
              <a:gd name="connsiteY5" fmla="*/ 3609945 h 3609945"/>
              <a:gd name="connsiteX6" fmla="*/ 601670 w 3615876"/>
              <a:gd name="connsiteY6" fmla="*/ 3609945 h 3609945"/>
              <a:gd name="connsiteX7" fmla="*/ 0 w 3615876"/>
              <a:gd name="connsiteY7" fmla="*/ 3008275 h 3609945"/>
              <a:gd name="connsiteX8" fmla="*/ 0 w 3615876"/>
              <a:gd name="connsiteY8" fmla="*/ 60167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693110 w 3615876"/>
              <a:gd name="connsiteY8" fmla="*/ 91440 h 3609945"/>
              <a:gd name="connsiteX0" fmla="*/ 758920 w 3773126"/>
              <a:gd name="connsiteY0" fmla="*/ 34104 h 3644049"/>
              <a:gd name="connsiteX1" fmla="*/ 3171456 w 3773126"/>
              <a:gd name="connsiteY1" fmla="*/ 34104 h 3644049"/>
              <a:gd name="connsiteX2" fmla="*/ 3773126 w 3773126"/>
              <a:gd name="connsiteY2" fmla="*/ 635774 h 3644049"/>
              <a:gd name="connsiteX3" fmla="*/ 3773126 w 3773126"/>
              <a:gd name="connsiteY3" fmla="*/ 3042379 h 3644049"/>
              <a:gd name="connsiteX4" fmla="*/ 3171456 w 3773126"/>
              <a:gd name="connsiteY4" fmla="*/ 3644049 h 3644049"/>
              <a:gd name="connsiteX5" fmla="*/ 758920 w 3773126"/>
              <a:gd name="connsiteY5" fmla="*/ 3644049 h 3644049"/>
              <a:gd name="connsiteX6" fmla="*/ 157250 w 3773126"/>
              <a:gd name="connsiteY6" fmla="*/ 3042379 h 3644049"/>
              <a:gd name="connsiteX7" fmla="*/ 157250 w 3773126"/>
              <a:gd name="connsiteY7" fmla="*/ 635774 h 3644049"/>
              <a:gd name="connsiteX8" fmla="*/ 200120 w 3773126"/>
              <a:gd name="connsiteY8" fmla="*/ 13784 h 3644049"/>
              <a:gd name="connsiteX0" fmla="*/ 601816 w 3616022"/>
              <a:gd name="connsiteY0" fmla="*/ 20320 h 3630265"/>
              <a:gd name="connsiteX1" fmla="*/ 3014352 w 3616022"/>
              <a:gd name="connsiteY1" fmla="*/ 20320 h 3630265"/>
              <a:gd name="connsiteX2" fmla="*/ 3616022 w 3616022"/>
              <a:gd name="connsiteY2" fmla="*/ 621990 h 3630265"/>
              <a:gd name="connsiteX3" fmla="*/ 3616022 w 3616022"/>
              <a:gd name="connsiteY3" fmla="*/ 3028595 h 3630265"/>
              <a:gd name="connsiteX4" fmla="*/ 3014352 w 3616022"/>
              <a:gd name="connsiteY4" fmla="*/ 3630265 h 3630265"/>
              <a:gd name="connsiteX5" fmla="*/ 601816 w 3616022"/>
              <a:gd name="connsiteY5" fmla="*/ 3630265 h 3630265"/>
              <a:gd name="connsiteX6" fmla="*/ 146 w 3616022"/>
              <a:gd name="connsiteY6" fmla="*/ 3028595 h 3630265"/>
              <a:gd name="connsiteX7" fmla="*/ 146 w 3616022"/>
              <a:gd name="connsiteY7" fmla="*/ 621990 h 3630265"/>
              <a:gd name="connsiteX8" fmla="*/ 43016 w 3616022"/>
              <a:gd name="connsiteY8" fmla="*/ 0 h 3630265"/>
              <a:gd name="connsiteX0" fmla="*/ 637157 w 3651363"/>
              <a:gd name="connsiteY0" fmla="*/ 30480 h 3640425"/>
              <a:gd name="connsiteX1" fmla="*/ 3049693 w 3651363"/>
              <a:gd name="connsiteY1" fmla="*/ 30480 h 3640425"/>
              <a:gd name="connsiteX2" fmla="*/ 3651363 w 3651363"/>
              <a:gd name="connsiteY2" fmla="*/ 632150 h 3640425"/>
              <a:gd name="connsiteX3" fmla="*/ 3651363 w 3651363"/>
              <a:gd name="connsiteY3" fmla="*/ 3038755 h 3640425"/>
              <a:gd name="connsiteX4" fmla="*/ 3049693 w 3651363"/>
              <a:gd name="connsiteY4" fmla="*/ 3640425 h 3640425"/>
              <a:gd name="connsiteX5" fmla="*/ 637157 w 3651363"/>
              <a:gd name="connsiteY5" fmla="*/ 3640425 h 3640425"/>
              <a:gd name="connsiteX6" fmla="*/ 35487 w 3651363"/>
              <a:gd name="connsiteY6" fmla="*/ 3038755 h 3640425"/>
              <a:gd name="connsiteX7" fmla="*/ 35487 w 3651363"/>
              <a:gd name="connsiteY7" fmla="*/ 632150 h 3640425"/>
              <a:gd name="connsiteX8" fmla="*/ 17397 w 3651363"/>
              <a:gd name="connsiteY8" fmla="*/ 0 h 3640425"/>
              <a:gd name="connsiteX0" fmla="*/ 619760 w 3633966"/>
              <a:gd name="connsiteY0" fmla="*/ 30480 h 3640425"/>
              <a:gd name="connsiteX1" fmla="*/ 3032296 w 3633966"/>
              <a:gd name="connsiteY1" fmla="*/ 30480 h 3640425"/>
              <a:gd name="connsiteX2" fmla="*/ 3633966 w 3633966"/>
              <a:gd name="connsiteY2" fmla="*/ 632150 h 3640425"/>
              <a:gd name="connsiteX3" fmla="*/ 3633966 w 3633966"/>
              <a:gd name="connsiteY3" fmla="*/ 3038755 h 3640425"/>
              <a:gd name="connsiteX4" fmla="*/ 3032296 w 3633966"/>
              <a:gd name="connsiteY4" fmla="*/ 3640425 h 3640425"/>
              <a:gd name="connsiteX5" fmla="*/ 619760 w 3633966"/>
              <a:gd name="connsiteY5" fmla="*/ 3640425 h 3640425"/>
              <a:gd name="connsiteX6" fmla="*/ 18090 w 3633966"/>
              <a:gd name="connsiteY6" fmla="*/ 3038755 h 3640425"/>
              <a:gd name="connsiteX7" fmla="*/ 18090 w 3633966"/>
              <a:gd name="connsiteY7" fmla="*/ 632150 h 3640425"/>
              <a:gd name="connsiteX8" fmla="*/ 0 w 3633966"/>
              <a:gd name="connsiteY8" fmla="*/ 0 h 3640425"/>
              <a:gd name="connsiteX0" fmla="*/ 601670 w 3615876"/>
              <a:gd name="connsiteY0" fmla="*/ 30480 h 3640425"/>
              <a:gd name="connsiteX1" fmla="*/ 3014206 w 3615876"/>
              <a:gd name="connsiteY1" fmla="*/ 30480 h 3640425"/>
              <a:gd name="connsiteX2" fmla="*/ 3615876 w 3615876"/>
              <a:gd name="connsiteY2" fmla="*/ 632150 h 3640425"/>
              <a:gd name="connsiteX3" fmla="*/ 3615876 w 3615876"/>
              <a:gd name="connsiteY3" fmla="*/ 3038755 h 3640425"/>
              <a:gd name="connsiteX4" fmla="*/ 3014206 w 3615876"/>
              <a:gd name="connsiteY4" fmla="*/ 3640425 h 3640425"/>
              <a:gd name="connsiteX5" fmla="*/ 601670 w 3615876"/>
              <a:gd name="connsiteY5" fmla="*/ 3640425 h 3640425"/>
              <a:gd name="connsiteX6" fmla="*/ 0 w 3615876"/>
              <a:gd name="connsiteY6" fmla="*/ 3038755 h 3640425"/>
              <a:gd name="connsiteX7" fmla="*/ 0 w 3615876"/>
              <a:gd name="connsiteY7" fmla="*/ 632150 h 3640425"/>
              <a:gd name="connsiteX8" fmla="*/ 2230 w 3615876"/>
              <a:gd name="connsiteY8" fmla="*/ 0 h 364042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20320 h 3609945"/>
              <a:gd name="connsiteX0" fmla="*/ 601670 w 3615876"/>
              <a:gd name="connsiteY0" fmla="*/ 10160 h 3620105"/>
              <a:gd name="connsiteX1" fmla="*/ 3014206 w 3615876"/>
              <a:gd name="connsiteY1" fmla="*/ 10160 h 3620105"/>
              <a:gd name="connsiteX2" fmla="*/ 3615876 w 3615876"/>
              <a:gd name="connsiteY2" fmla="*/ 611830 h 3620105"/>
              <a:gd name="connsiteX3" fmla="*/ 3615876 w 3615876"/>
              <a:gd name="connsiteY3" fmla="*/ 3018435 h 3620105"/>
              <a:gd name="connsiteX4" fmla="*/ 3014206 w 3615876"/>
              <a:gd name="connsiteY4" fmla="*/ 3620105 h 3620105"/>
              <a:gd name="connsiteX5" fmla="*/ 601670 w 3615876"/>
              <a:gd name="connsiteY5" fmla="*/ 3620105 h 3620105"/>
              <a:gd name="connsiteX6" fmla="*/ 0 w 3615876"/>
              <a:gd name="connsiteY6" fmla="*/ 3018435 h 3620105"/>
              <a:gd name="connsiteX7" fmla="*/ 2230 w 3615876"/>
              <a:gd name="connsiteY7" fmla="*/ 0 h 362010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3048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8" fmla="*/ 609641 w 3623847"/>
              <a:gd name="connsiteY8" fmla="*/ 0 h 3609945"/>
              <a:gd name="connsiteX0" fmla="*/ 3623847 w 3715287"/>
              <a:gd name="connsiteY0" fmla="*/ 300827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74647 w 3715287"/>
              <a:gd name="connsiteY0" fmla="*/ 3404515 h 3633726"/>
              <a:gd name="connsiteX1" fmla="*/ 3022177 w 3715287"/>
              <a:gd name="connsiteY1" fmla="*/ 3609945 h 3633726"/>
              <a:gd name="connsiteX2" fmla="*/ 609641 w 3715287"/>
              <a:gd name="connsiteY2" fmla="*/ 3609945 h 3633726"/>
              <a:gd name="connsiteX3" fmla="*/ 7971 w 3715287"/>
              <a:gd name="connsiteY3" fmla="*/ 3008275 h 3633726"/>
              <a:gd name="connsiteX4" fmla="*/ 41 w 3715287"/>
              <a:gd name="connsiteY4" fmla="*/ 0 h 3633726"/>
              <a:gd name="connsiteX5" fmla="*/ 609641 w 3715287"/>
              <a:gd name="connsiteY5" fmla="*/ 0 h 3633726"/>
              <a:gd name="connsiteX6" fmla="*/ 3022177 w 3715287"/>
              <a:gd name="connsiteY6" fmla="*/ 0 h 3633726"/>
              <a:gd name="connsiteX7" fmla="*/ 3623847 w 3715287"/>
              <a:gd name="connsiteY7" fmla="*/ 601670 h 3633726"/>
              <a:gd name="connsiteX8" fmla="*/ 3715287 w 3715287"/>
              <a:gd name="connsiteY8" fmla="*/ 3099715 h 3633726"/>
              <a:gd name="connsiteX0" fmla="*/ 3674647 w 3715287"/>
              <a:gd name="connsiteY0" fmla="*/ 34045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11605"/>
              <a:gd name="connsiteX1" fmla="*/ 3022177 w 3715287"/>
              <a:gd name="connsiteY1" fmla="*/ 3609945 h 3611605"/>
              <a:gd name="connsiteX2" fmla="*/ 609641 w 3715287"/>
              <a:gd name="connsiteY2" fmla="*/ 3609945 h 3611605"/>
              <a:gd name="connsiteX3" fmla="*/ 7971 w 3715287"/>
              <a:gd name="connsiteY3" fmla="*/ 3008275 h 3611605"/>
              <a:gd name="connsiteX4" fmla="*/ 41 w 3715287"/>
              <a:gd name="connsiteY4" fmla="*/ 0 h 3611605"/>
              <a:gd name="connsiteX5" fmla="*/ 609641 w 3715287"/>
              <a:gd name="connsiteY5" fmla="*/ 0 h 3611605"/>
              <a:gd name="connsiteX6" fmla="*/ 3022177 w 3715287"/>
              <a:gd name="connsiteY6" fmla="*/ 0 h 3611605"/>
              <a:gd name="connsiteX7" fmla="*/ 3623847 w 3715287"/>
              <a:gd name="connsiteY7" fmla="*/ 601670 h 3611605"/>
              <a:gd name="connsiteX8" fmla="*/ 3715287 w 3715287"/>
              <a:gd name="connsiteY8" fmla="*/ 3099715 h 3611605"/>
              <a:gd name="connsiteX0" fmla="*/ 3613687 w 3715287"/>
              <a:gd name="connsiteY0" fmla="*/ 3617875 h 3619807"/>
              <a:gd name="connsiteX1" fmla="*/ 3022177 w 3715287"/>
              <a:gd name="connsiteY1" fmla="*/ 3609945 h 3619807"/>
              <a:gd name="connsiteX2" fmla="*/ 609641 w 3715287"/>
              <a:gd name="connsiteY2" fmla="*/ 3609945 h 3619807"/>
              <a:gd name="connsiteX3" fmla="*/ 7971 w 3715287"/>
              <a:gd name="connsiteY3" fmla="*/ 3008275 h 3619807"/>
              <a:gd name="connsiteX4" fmla="*/ 41 w 3715287"/>
              <a:gd name="connsiteY4" fmla="*/ 0 h 3619807"/>
              <a:gd name="connsiteX5" fmla="*/ 609641 w 3715287"/>
              <a:gd name="connsiteY5" fmla="*/ 0 h 3619807"/>
              <a:gd name="connsiteX6" fmla="*/ 3022177 w 3715287"/>
              <a:gd name="connsiteY6" fmla="*/ 0 h 3619807"/>
              <a:gd name="connsiteX7" fmla="*/ 3623847 w 3715287"/>
              <a:gd name="connsiteY7" fmla="*/ 601670 h 3619807"/>
              <a:gd name="connsiteX8" fmla="*/ 3715287 w 3715287"/>
              <a:gd name="connsiteY8" fmla="*/ 3099715 h 3619807"/>
              <a:gd name="connsiteX0" fmla="*/ 3613687 w 3623847"/>
              <a:gd name="connsiteY0" fmla="*/ 3617875 h 3619807"/>
              <a:gd name="connsiteX1" fmla="*/ 3022177 w 3623847"/>
              <a:gd name="connsiteY1" fmla="*/ 3609945 h 3619807"/>
              <a:gd name="connsiteX2" fmla="*/ 609641 w 3623847"/>
              <a:gd name="connsiteY2" fmla="*/ 3609945 h 3619807"/>
              <a:gd name="connsiteX3" fmla="*/ 7971 w 3623847"/>
              <a:gd name="connsiteY3" fmla="*/ 3008275 h 3619807"/>
              <a:gd name="connsiteX4" fmla="*/ 41 w 3623847"/>
              <a:gd name="connsiteY4" fmla="*/ 0 h 3619807"/>
              <a:gd name="connsiteX5" fmla="*/ 609641 w 3623847"/>
              <a:gd name="connsiteY5" fmla="*/ 0 h 3619807"/>
              <a:gd name="connsiteX6" fmla="*/ 3022177 w 3623847"/>
              <a:gd name="connsiteY6" fmla="*/ 0 h 3619807"/>
              <a:gd name="connsiteX7" fmla="*/ 3623847 w 3623847"/>
              <a:gd name="connsiteY7" fmla="*/ 601670 h 3619807"/>
              <a:gd name="connsiteX8" fmla="*/ 3593367 w 3623847"/>
              <a:gd name="connsiteY8" fmla="*/ 3120035 h 3619807"/>
              <a:gd name="connsiteX0" fmla="*/ 3613687 w 3654327"/>
              <a:gd name="connsiteY0" fmla="*/ 3617875 h 3619807"/>
              <a:gd name="connsiteX1" fmla="*/ 3022177 w 3654327"/>
              <a:gd name="connsiteY1" fmla="*/ 3609945 h 3619807"/>
              <a:gd name="connsiteX2" fmla="*/ 609641 w 3654327"/>
              <a:gd name="connsiteY2" fmla="*/ 3609945 h 3619807"/>
              <a:gd name="connsiteX3" fmla="*/ 7971 w 3654327"/>
              <a:gd name="connsiteY3" fmla="*/ 3008275 h 3619807"/>
              <a:gd name="connsiteX4" fmla="*/ 41 w 3654327"/>
              <a:gd name="connsiteY4" fmla="*/ 0 h 3619807"/>
              <a:gd name="connsiteX5" fmla="*/ 609641 w 3654327"/>
              <a:gd name="connsiteY5" fmla="*/ 0 h 3619807"/>
              <a:gd name="connsiteX6" fmla="*/ 3022177 w 3654327"/>
              <a:gd name="connsiteY6" fmla="*/ 0 h 3619807"/>
              <a:gd name="connsiteX7" fmla="*/ 3623847 w 3654327"/>
              <a:gd name="connsiteY7" fmla="*/ 601670 h 3619807"/>
              <a:gd name="connsiteX8" fmla="*/ 3654327 w 3654327"/>
              <a:gd name="connsiteY8" fmla="*/ 3130195 h 3619807"/>
              <a:gd name="connsiteX0" fmla="*/ 3613687 w 3624347"/>
              <a:gd name="connsiteY0" fmla="*/ 3617875 h 3619807"/>
              <a:gd name="connsiteX1" fmla="*/ 3022177 w 3624347"/>
              <a:gd name="connsiteY1" fmla="*/ 3609945 h 3619807"/>
              <a:gd name="connsiteX2" fmla="*/ 609641 w 3624347"/>
              <a:gd name="connsiteY2" fmla="*/ 3609945 h 3619807"/>
              <a:gd name="connsiteX3" fmla="*/ 7971 w 3624347"/>
              <a:gd name="connsiteY3" fmla="*/ 3008275 h 3619807"/>
              <a:gd name="connsiteX4" fmla="*/ 41 w 3624347"/>
              <a:gd name="connsiteY4" fmla="*/ 0 h 3619807"/>
              <a:gd name="connsiteX5" fmla="*/ 609641 w 3624347"/>
              <a:gd name="connsiteY5" fmla="*/ 0 h 3619807"/>
              <a:gd name="connsiteX6" fmla="*/ 3022177 w 3624347"/>
              <a:gd name="connsiteY6" fmla="*/ 0 h 3619807"/>
              <a:gd name="connsiteX7" fmla="*/ 3623847 w 3624347"/>
              <a:gd name="connsiteY7" fmla="*/ 601670 h 3619807"/>
              <a:gd name="connsiteX8" fmla="*/ 3624347 w 3624347"/>
              <a:gd name="connsiteY8" fmla="*/ 3400018 h 3619807"/>
              <a:gd name="connsiteX0" fmla="*/ 3613687 w 3624347"/>
              <a:gd name="connsiteY0" fmla="*/ 3610380 h 3613459"/>
              <a:gd name="connsiteX1" fmla="*/ 3022177 w 3624347"/>
              <a:gd name="connsiteY1" fmla="*/ 3609945 h 3613459"/>
              <a:gd name="connsiteX2" fmla="*/ 609641 w 3624347"/>
              <a:gd name="connsiteY2" fmla="*/ 3609945 h 3613459"/>
              <a:gd name="connsiteX3" fmla="*/ 7971 w 3624347"/>
              <a:gd name="connsiteY3" fmla="*/ 3008275 h 3613459"/>
              <a:gd name="connsiteX4" fmla="*/ 41 w 3624347"/>
              <a:gd name="connsiteY4" fmla="*/ 0 h 3613459"/>
              <a:gd name="connsiteX5" fmla="*/ 609641 w 3624347"/>
              <a:gd name="connsiteY5" fmla="*/ 0 h 3613459"/>
              <a:gd name="connsiteX6" fmla="*/ 3022177 w 3624347"/>
              <a:gd name="connsiteY6" fmla="*/ 0 h 3613459"/>
              <a:gd name="connsiteX7" fmla="*/ 3623847 w 3624347"/>
              <a:gd name="connsiteY7" fmla="*/ 601670 h 3613459"/>
              <a:gd name="connsiteX8" fmla="*/ 3624347 w 3624347"/>
              <a:gd name="connsiteY8" fmla="*/ 3400018 h 3613459"/>
              <a:gd name="connsiteX0" fmla="*/ 3606192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4347"/>
              <a:gd name="connsiteY0" fmla="*/ 3608461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9" fmla="*/ 3595040 w 3623847"/>
              <a:gd name="connsiteY9" fmla="*/ 3608461 h 36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847" h="3611891">
                <a:moveTo>
                  <a:pt x="3595040" y="3608461"/>
                </a:moveTo>
                <a:lnTo>
                  <a:pt x="3022177" y="3609945"/>
                </a:lnTo>
                <a:lnTo>
                  <a:pt x="609641" y="3609945"/>
                </a:lnTo>
                <a:cubicBezTo>
                  <a:pt x="277348" y="3609945"/>
                  <a:pt x="7971" y="3340568"/>
                  <a:pt x="7971" y="3008275"/>
                </a:cubicBezTo>
                <a:cubicBezTo>
                  <a:pt x="8714" y="2012290"/>
                  <a:pt x="-702" y="995985"/>
                  <a:pt x="41" y="0"/>
                </a:cubicBezTo>
                <a:lnTo>
                  <a:pt x="609641" y="0"/>
                </a:lnTo>
                <a:lnTo>
                  <a:pt x="3022177" y="0"/>
                </a:lnTo>
                <a:cubicBezTo>
                  <a:pt x="3354470" y="0"/>
                  <a:pt x="3623847" y="269377"/>
                  <a:pt x="3623847" y="601670"/>
                </a:cubicBezTo>
                <a:cubicBezTo>
                  <a:pt x="3623847" y="1403872"/>
                  <a:pt x="3618771" y="3611891"/>
                  <a:pt x="3618771" y="3611891"/>
                </a:cubicBezTo>
                <a:lnTo>
                  <a:pt x="3595040" y="3608461"/>
                </a:lnTo>
                <a:close/>
              </a:path>
            </a:pathLst>
          </a:custGeom>
          <a:solidFill>
            <a:schemeClr val="bg2"/>
          </a:solidFill>
        </p:spPr>
        <p:txBody>
          <a:bodyPr/>
          <a:lstStyle/>
          <a:p>
            <a:r>
              <a:rPr lang="fr-FR"/>
              <a:t>Cliquez sur l'icône pour ajouter une image</a:t>
            </a:r>
          </a:p>
        </p:txBody>
      </p:sp>
      <p:sp>
        <p:nvSpPr>
          <p:cNvPr id="17" name="Espace réservé pour une image  32">
            <a:extLst>
              <a:ext uri="{FF2B5EF4-FFF2-40B4-BE49-F238E27FC236}">
                <a16:creationId xmlns:a16="http://schemas.microsoft.com/office/drawing/2014/main" id="{5E1BE705-1EF9-C34F-95C8-94B0FCF0BD32}"/>
              </a:ext>
            </a:extLst>
          </p:cNvPr>
          <p:cNvSpPr>
            <a:spLocks noGrp="1"/>
          </p:cNvSpPr>
          <p:nvPr>
            <p:ph type="pic" sz="quarter" idx="19"/>
          </p:nvPr>
        </p:nvSpPr>
        <p:spPr>
          <a:xfrm>
            <a:off x="4502241" y="1700213"/>
            <a:ext cx="2962698" cy="2952923"/>
          </a:xfrm>
          <a:custGeom>
            <a:avLst/>
            <a:gdLst>
              <a:gd name="connsiteX0" fmla="*/ 0 w 3615876"/>
              <a:gd name="connsiteY0" fmla="*/ 601670 h 3609945"/>
              <a:gd name="connsiteX1" fmla="*/ 601670 w 3615876"/>
              <a:gd name="connsiteY1" fmla="*/ 0 h 3609945"/>
              <a:gd name="connsiteX2" fmla="*/ 3014206 w 3615876"/>
              <a:gd name="connsiteY2" fmla="*/ 0 h 3609945"/>
              <a:gd name="connsiteX3" fmla="*/ 3615876 w 3615876"/>
              <a:gd name="connsiteY3" fmla="*/ 601670 h 3609945"/>
              <a:gd name="connsiteX4" fmla="*/ 3615876 w 3615876"/>
              <a:gd name="connsiteY4" fmla="*/ 3008275 h 3609945"/>
              <a:gd name="connsiteX5" fmla="*/ 3014206 w 3615876"/>
              <a:gd name="connsiteY5" fmla="*/ 3609945 h 3609945"/>
              <a:gd name="connsiteX6" fmla="*/ 601670 w 3615876"/>
              <a:gd name="connsiteY6" fmla="*/ 3609945 h 3609945"/>
              <a:gd name="connsiteX7" fmla="*/ 0 w 3615876"/>
              <a:gd name="connsiteY7" fmla="*/ 3008275 h 3609945"/>
              <a:gd name="connsiteX8" fmla="*/ 0 w 3615876"/>
              <a:gd name="connsiteY8" fmla="*/ 60167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693110 w 3615876"/>
              <a:gd name="connsiteY8" fmla="*/ 91440 h 3609945"/>
              <a:gd name="connsiteX0" fmla="*/ 758920 w 3773126"/>
              <a:gd name="connsiteY0" fmla="*/ 34104 h 3644049"/>
              <a:gd name="connsiteX1" fmla="*/ 3171456 w 3773126"/>
              <a:gd name="connsiteY1" fmla="*/ 34104 h 3644049"/>
              <a:gd name="connsiteX2" fmla="*/ 3773126 w 3773126"/>
              <a:gd name="connsiteY2" fmla="*/ 635774 h 3644049"/>
              <a:gd name="connsiteX3" fmla="*/ 3773126 w 3773126"/>
              <a:gd name="connsiteY3" fmla="*/ 3042379 h 3644049"/>
              <a:gd name="connsiteX4" fmla="*/ 3171456 w 3773126"/>
              <a:gd name="connsiteY4" fmla="*/ 3644049 h 3644049"/>
              <a:gd name="connsiteX5" fmla="*/ 758920 w 3773126"/>
              <a:gd name="connsiteY5" fmla="*/ 3644049 h 3644049"/>
              <a:gd name="connsiteX6" fmla="*/ 157250 w 3773126"/>
              <a:gd name="connsiteY6" fmla="*/ 3042379 h 3644049"/>
              <a:gd name="connsiteX7" fmla="*/ 157250 w 3773126"/>
              <a:gd name="connsiteY7" fmla="*/ 635774 h 3644049"/>
              <a:gd name="connsiteX8" fmla="*/ 200120 w 3773126"/>
              <a:gd name="connsiteY8" fmla="*/ 13784 h 3644049"/>
              <a:gd name="connsiteX0" fmla="*/ 601816 w 3616022"/>
              <a:gd name="connsiteY0" fmla="*/ 20320 h 3630265"/>
              <a:gd name="connsiteX1" fmla="*/ 3014352 w 3616022"/>
              <a:gd name="connsiteY1" fmla="*/ 20320 h 3630265"/>
              <a:gd name="connsiteX2" fmla="*/ 3616022 w 3616022"/>
              <a:gd name="connsiteY2" fmla="*/ 621990 h 3630265"/>
              <a:gd name="connsiteX3" fmla="*/ 3616022 w 3616022"/>
              <a:gd name="connsiteY3" fmla="*/ 3028595 h 3630265"/>
              <a:gd name="connsiteX4" fmla="*/ 3014352 w 3616022"/>
              <a:gd name="connsiteY4" fmla="*/ 3630265 h 3630265"/>
              <a:gd name="connsiteX5" fmla="*/ 601816 w 3616022"/>
              <a:gd name="connsiteY5" fmla="*/ 3630265 h 3630265"/>
              <a:gd name="connsiteX6" fmla="*/ 146 w 3616022"/>
              <a:gd name="connsiteY6" fmla="*/ 3028595 h 3630265"/>
              <a:gd name="connsiteX7" fmla="*/ 146 w 3616022"/>
              <a:gd name="connsiteY7" fmla="*/ 621990 h 3630265"/>
              <a:gd name="connsiteX8" fmla="*/ 43016 w 3616022"/>
              <a:gd name="connsiteY8" fmla="*/ 0 h 3630265"/>
              <a:gd name="connsiteX0" fmla="*/ 637157 w 3651363"/>
              <a:gd name="connsiteY0" fmla="*/ 30480 h 3640425"/>
              <a:gd name="connsiteX1" fmla="*/ 3049693 w 3651363"/>
              <a:gd name="connsiteY1" fmla="*/ 30480 h 3640425"/>
              <a:gd name="connsiteX2" fmla="*/ 3651363 w 3651363"/>
              <a:gd name="connsiteY2" fmla="*/ 632150 h 3640425"/>
              <a:gd name="connsiteX3" fmla="*/ 3651363 w 3651363"/>
              <a:gd name="connsiteY3" fmla="*/ 3038755 h 3640425"/>
              <a:gd name="connsiteX4" fmla="*/ 3049693 w 3651363"/>
              <a:gd name="connsiteY4" fmla="*/ 3640425 h 3640425"/>
              <a:gd name="connsiteX5" fmla="*/ 637157 w 3651363"/>
              <a:gd name="connsiteY5" fmla="*/ 3640425 h 3640425"/>
              <a:gd name="connsiteX6" fmla="*/ 35487 w 3651363"/>
              <a:gd name="connsiteY6" fmla="*/ 3038755 h 3640425"/>
              <a:gd name="connsiteX7" fmla="*/ 35487 w 3651363"/>
              <a:gd name="connsiteY7" fmla="*/ 632150 h 3640425"/>
              <a:gd name="connsiteX8" fmla="*/ 17397 w 3651363"/>
              <a:gd name="connsiteY8" fmla="*/ 0 h 3640425"/>
              <a:gd name="connsiteX0" fmla="*/ 619760 w 3633966"/>
              <a:gd name="connsiteY0" fmla="*/ 30480 h 3640425"/>
              <a:gd name="connsiteX1" fmla="*/ 3032296 w 3633966"/>
              <a:gd name="connsiteY1" fmla="*/ 30480 h 3640425"/>
              <a:gd name="connsiteX2" fmla="*/ 3633966 w 3633966"/>
              <a:gd name="connsiteY2" fmla="*/ 632150 h 3640425"/>
              <a:gd name="connsiteX3" fmla="*/ 3633966 w 3633966"/>
              <a:gd name="connsiteY3" fmla="*/ 3038755 h 3640425"/>
              <a:gd name="connsiteX4" fmla="*/ 3032296 w 3633966"/>
              <a:gd name="connsiteY4" fmla="*/ 3640425 h 3640425"/>
              <a:gd name="connsiteX5" fmla="*/ 619760 w 3633966"/>
              <a:gd name="connsiteY5" fmla="*/ 3640425 h 3640425"/>
              <a:gd name="connsiteX6" fmla="*/ 18090 w 3633966"/>
              <a:gd name="connsiteY6" fmla="*/ 3038755 h 3640425"/>
              <a:gd name="connsiteX7" fmla="*/ 18090 w 3633966"/>
              <a:gd name="connsiteY7" fmla="*/ 632150 h 3640425"/>
              <a:gd name="connsiteX8" fmla="*/ 0 w 3633966"/>
              <a:gd name="connsiteY8" fmla="*/ 0 h 3640425"/>
              <a:gd name="connsiteX0" fmla="*/ 601670 w 3615876"/>
              <a:gd name="connsiteY0" fmla="*/ 30480 h 3640425"/>
              <a:gd name="connsiteX1" fmla="*/ 3014206 w 3615876"/>
              <a:gd name="connsiteY1" fmla="*/ 30480 h 3640425"/>
              <a:gd name="connsiteX2" fmla="*/ 3615876 w 3615876"/>
              <a:gd name="connsiteY2" fmla="*/ 632150 h 3640425"/>
              <a:gd name="connsiteX3" fmla="*/ 3615876 w 3615876"/>
              <a:gd name="connsiteY3" fmla="*/ 3038755 h 3640425"/>
              <a:gd name="connsiteX4" fmla="*/ 3014206 w 3615876"/>
              <a:gd name="connsiteY4" fmla="*/ 3640425 h 3640425"/>
              <a:gd name="connsiteX5" fmla="*/ 601670 w 3615876"/>
              <a:gd name="connsiteY5" fmla="*/ 3640425 h 3640425"/>
              <a:gd name="connsiteX6" fmla="*/ 0 w 3615876"/>
              <a:gd name="connsiteY6" fmla="*/ 3038755 h 3640425"/>
              <a:gd name="connsiteX7" fmla="*/ 0 w 3615876"/>
              <a:gd name="connsiteY7" fmla="*/ 632150 h 3640425"/>
              <a:gd name="connsiteX8" fmla="*/ 2230 w 3615876"/>
              <a:gd name="connsiteY8" fmla="*/ 0 h 364042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20320 h 3609945"/>
              <a:gd name="connsiteX0" fmla="*/ 601670 w 3615876"/>
              <a:gd name="connsiteY0" fmla="*/ 10160 h 3620105"/>
              <a:gd name="connsiteX1" fmla="*/ 3014206 w 3615876"/>
              <a:gd name="connsiteY1" fmla="*/ 10160 h 3620105"/>
              <a:gd name="connsiteX2" fmla="*/ 3615876 w 3615876"/>
              <a:gd name="connsiteY2" fmla="*/ 611830 h 3620105"/>
              <a:gd name="connsiteX3" fmla="*/ 3615876 w 3615876"/>
              <a:gd name="connsiteY3" fmla="*/ 3018435 h 3620105"/>
              <a:gd name="connsiteX4" fmla="*/ 3014206 w 3615876"/>
              <a:gd name="connsiteY4" fmla="*/ 3620105 h 3620105"/>
              <a:gd name="connsiteX5" fmla="*/ 601670 w 3615876"/>
              <a:gd name="connsiteY5" fmla="*/ 3620105 h 3620105"/>
              <a:gd name="connsiteX6" fmla="*/ 0 w 3615876"/>
              <a:gd name="connsiteY6" fmla="*/ 3018435 h 3620105"/>
              <a:gd name="connsiteX7" fmla="*/ 2230 w 3615876"/>
              <a:gd name="connsiteY7" fmla="*/ 0 h 362010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3048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8" fmla="*/ 609641 w 3623847"/>
              <a:gd name="connsiteY8" fmla="*/ 0 h 3609945"/>
              <a:gd name="connsiteX0" fmla="*/ 3623847 w 3715287"/>
              <a:gd name="connsiteY0" fmla="*/ 300827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74647 w 3715287"/>
              <a:gd name="connsiteY0" fmla="*/ 3404515 h 3633726"/>
              <a:gd name="connsiteX1" fmla="*/ 3022177 w 3715287"/>
              <a:gd name="connsiteY1" fmla="*/ 3609945 h 3633726"/>
              <a:gd name="connsiteX2" fmla="*/ 609641 w 3715287"/>
              <a:gd name="connsiteY2" fmla="*/ 3609945 h 3633726"/>
              <a:gd name="connsiteX3" fmla="*/ 7971 w 3715287"/>
              <a:gd name="connsiteY3" fmla="*/ 3008275 h 3633726"/>
              <a:gd name="connsiteX4" fmla="*/ 41 w 3715287"/>
              <a:gd name="connsiteY4" fmla="*/ 0 h 3633726"/>
              <a:gd name="connsiteX5" fmla="*/ 609641 w 3715287"/>
              <a:gd name="connsiteY5" fmla="*/ 0 h 3633726"/>
              <a:gd name="connsiteX6" fmla="*/ 3022177 w 3715287"/>
              <a:gd name="connsiteY6" fmla="*/ 0 h 3633726"/>
              <a:gd name="connsiteX7" fmla="*/ 3623847 w 3715287"/>
              <a:gd name="connsiteY7" fmla="*/ 601670 h 3633726"/>
              <a:gd name="connsiteX8" fmla="*/ 3715287 w 3715287"/>
              <a:gd name="connsiteY8" fmla="*/ 3099715 h 3633726"/>
              <a:gd name="connsiteX0" fmla="*/ 3674647 w 3715287"/>
              <a:gd name="connsiteY0" fmla="*/ 34045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11605"/>
              <a:gd name="connsiteX1" fmla="*/ 3022177 w 3715287"/>
              <a:gd name="connsiteY1" fmla="*/ 3609945 h 3611605"/>
              <a:gd name="connsiteX2" fmla="*/ 609641 w 3715287"/>
              <a:gd name="connsiteY2" fmla="*/ 3609945 h 3611605"/>
              <a:gd name="connsiteX3" fmla="*/ 7971 w 3715287"/>
              <a:gd name="connsiteY3" fmla="*/ 3008275 h 3611605"/>
              <a:gd name="connsiteX4" fmla="*/ 41 w 3715287"/>
              <a:gd name="connsiteY4" fmla="*/ 0 h 3611605"/>
              <a:gd name="connsiteX5" fmla="*/ 609641 w 3715287"/>
              <a:gd name="connsiteY5" fmla="*/ 0 h 3611605"/>
              <a:gd name="connsiteX6" fmla="*/ 3022177 w 3715287"/>
              <a:gd name="connsiteY6" fmla="*/ 0 h 3611605"/>
              <a:gd name="connsiteX7" fmla="*/ 3623847 w 3715287"/>
              <a:gd name="connsiteY7" fmla="*/ 601670 h 3611605"/>
              <a:gd name="connsiteX8" fmla="*/ 3715287 w 3715287"/>
              <a:gd name="connsiteY8" fmla="*/ 3099715 h 3611605"/>
              <a:gd name="connsiteX0" fmla="*/ 3613687 w 3715287"/>
              <a:gd name="connsiteY0" fmla="*/ 3617875 h 3619807"/>
              <a:gd name="connsiteX1" fmla="*/ 3022177 w 3715287"/>
              <a:gd name="connsiteY1" fmla="*/ 3609945 h 3619807"/>
              <a:gd name="connsiteX2" fmla="*/ 609641 w 3715287"/>
              <a:gd name="connsiteY2" fmla="*/ 3609945 h 3619807"/>
              <a:gd name="connsiteX3" fmla="*/ 7971 w 3715287"/>
              <a:gd name="connsiteY3" fmla="*/ 3008275 h 3619807"/>
              <a:gd name="connsiteX4" fmla="*/ 41 w 3715287"/>
              <a:gd name="connsiteY4" fmla="*/ 0 h 3619807"/>
              <a:gd name="connsiteX5" fmla="*/ 609641 w 3715287"/>
              <a:gd name="connsiteY5" fmla="*/ 0 h 3619807"/>
              <a:gd name="connsiteX6" fmla="*/ 3022177 w 3715287"/>
              <a:gd name="connsiteY6" fmla="*/ 0 h 3619807"/>
              <a:gd name="connsiteX7" fmla="*/ 3623847 w 3715287"/>
              <a:gd name="connsiteY7" fmla="*/ 601670 h 3619807"/>
              <a:gd name="connsiteX8" fmla="*/ 3715287 w 3715287"/>
              <a:gd name="connsiteY8" fmla="*/ 3099715 h 3619807"/>
              <a:gd name="connsiteX0" fmla="*/ 3613687 w 3623847"/>
              <a:gd name="connsiteY0" fmla="*/ 3617875 h 3619807"/>
              <a:gd name="connsiteX1" fmla="*/ 3022177 w 3623847"/>
              <a:gd name="connsiteY1" fmla="*/ 3609945 h 3619807"/>
              <a:gd name="connsiteX2" fmla="*/ 609641 w 3623847"/>
              <a:gd name="connsiteY2" fmla="*/ 3609945 h 3619807"/>
              <a:gd name="connsiteX3" fmla="*/ 7971 w 3623847"/>
              <a:gd name="connsiteY3" fmla="*/ 3008275 h 3619807"/>
              <a:gd name="connsiteX4" fmla="*/ 41 w 3623847"/>
              <a:gd name="connsiteY4" fmla="*/ 0 h 3619807"/>
              <a:gd name="connsiteX5" fmla="*/ 609641 w 3623847"/>
              <a:gd name="connsiteY5" fmla="*/ 0 h 3619807"/>
              <a:gd name="connsiteX6" fmla="*/ 3022177 w 3623847"/>
              <a:gd name="connsiteY6" fmla="*/ 0 h 3619807"/>
              <a:gd name="connsiteX7" fmla="*/ 3623847 w 3623847"/>
              <a:gd name="connsiteY7" fmla="*/ 601670 h 3619807"/>
              <a:gd name="connsiteX8" fmla="*/ 3593367 w 3623847"/>
              <a:gd name="connsiteY8" fmla="*/ 3120035 h 3619807"/>
              <a:gd name="connsiteX0" fmla="*/ 3613687 w 3654327"/>
              <a:gd name="connsiteY0" fmla="*/ 3617875 h 3619807"/>
              <a:gd name="connsiteX1" fmla="*/ 3022177 w 3654327"/>
              <a:gd name="connsiteY1" fmla="*/ 3609945 h 3619807"/>
              <a:gd name="connsiteX2" fmla="*/ 609641 w 3654327"/>
              <a:gd name="connsiteY2" fmla="*/ 3609945 h 3619807"/>
              <a:gd name="connsiteX3" fmla="*/ 7971 w 3654327"/>
              <a:gd name="connsiteY3" fmla="*/ 3008275 h 3619807"/>
              <a:gd name="connsiteX4" fmla="*/ 41 w 3654327"/>
              <a:gd name="connsiteY4" fmla="*/ 0 h 3619807"/>
              <a:gd name="connsiteX5" fmla="*/ 609641 w 3654327"/>
              <a:gd name="connsiteY5" fmla="*/ 0 h 3619807"/>
              <a:gd name="connsiteX6" fmla="*/ 3022177 w 3654327"/>
              <a:gd name="connsiteY6" fmla="*/ 0 h 3619807"/>
              <a:gd name="connsiteX7" fmla="*/ 3623847 w 3654327"/>
              <a:gd name="connsiteY7" fmla="*/ 601670 h 3619807"/>
              <a:gd name="connsiteX8" fmla="*/ 3654327 w 3654327"/>
              <a:gd name="connsiteY8" fmla="*/ 3130195 h 3619807"/>
              <a:gd name="connsiteX0" fmla="*/ 3613687 w 3624347"/>
              <a:gd name="connsiteY0" fmla="*/ 3617875 h 3619807"/>
              <a:gd name="connsiteX1" fmla="*/ 3022177 w 3624347"/>
              <a:gd name="connsiteY1" fmla="*/ 3609945 h 3619807"/>
              <a:gd name="connsiteX2" fmla="*/ 609641 w 3624347"/>
              <a:gd name="connsiteY2" fmla="*/ 3609945 h 3619807"/>
              <a:gd name="connsiteX3" fmla="*/ 7971 w 3624347"/>
              <a:gd name="connsiteY3" fmla="*/ 3008275 h 3619807"/>
              <a:gd name="connsiteX4" fmla="*/ 41 w 3624347"/>
              <a:gd name="connsiteY4" fmla="*/ 0 h 3619807"/>
              <a:gd name="connsiteX5" fmla="*/ 609641 w 3624347"/>
              <a:gd name="connsiteY5" fmla="*/ 0 h 3619807"/>
              <a:gd name="connsiteX6" fmla="*/ 3022177 w 3624347"/>
              <a:gd name="connsiteY6" fmla="*/ 0 h 3619807"/>
              <a:gd name="connsiteX7" fmla="*/ 3623847 w 3624347"/>
              <a:gd name="connsiteY7" fmla="*/ 601670 h 3619807"/>
              <a:gd name="connsiteX8" fmla="*/ 3624347 w 3624347"/>
              <a:gd name="connsiteY8" fmla="*/ 3400018 h 3619807"/>
              <a:gd name="connsiteX0" fmla="*/ 3613687 w 3624347"/>
              <a:gd name="connsiteY0" fmla="*/ 3610380 h 3613459"/>
              <a:gd name="connsiteX1" fmla="*/ 3022177 w 3624347"/>
              <a:gd name="connsiteY1" fmla="*/ 3609945 h 3613459"/>
              <a:gd name="connsiteX2" fmla="*/ 609641 w 3624347"/>
              <a:gd name="connsiteY2" fmla="*/ 3609945 h 3613459"/>
              <a:gd name="connsiteX3" fmla="*/ 7971 w 3624347"/>
              <a:gd name="connsiteY3" fmla="*/ 3008275 h 3613459"/>
              <a:gd name="connsiteX4" fmla="*/ 41 w 3624347"/>
              <a:gd name="connsiteY4" fmla="*/ 0 h 3613459"/>
              <a:gd name="connsiteX5" fmla="*/ 609641 w 3624347"/>
              <a:gd name="connsiteY5" fmla="*/ 0 h 3613459"/>
              <a:gd name="connsiteX6" fmla="*/ 3022177 w 3624347"/>
              <a:gd name="connsiteY6" fmla="*/ 0 h 3613459"/>
              <a:gd name="connsiteX7" fmla="*/ 3623847 w 3624347"/>
              <a:gd name="connsiteY7" fmla="*/ 601670 h 3613459"/>
              <a:gd name="connsiteX8" fmla="*/ 3624347 w 3624347"/>
              <a:gd name="connsiteY8" fmla="*/ 3400018 h 3613459"/>
              <a:gd name="connsiteX0" fmla="*/ 3606192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4347"/>
              <a:gd name="connsiteY0" fmla="*/ 3608461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9" fmla="*/ 3595040 w 3623847"/>
              <a:gd name="connsiteY9" fmla="*/ 3608461 h 36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847" h="3611891">
                <a:moveTo>
                  <a:pt x="3595040" y="3608461"/>
                </a:moveTo>
                <a:lnTo>
                  <a:pt x="3022177" y="3609945"/>
                </a:lnTo>
                <a:lnTo>
                  <a:pt x="609641" y="3609945"/>
                </a:lnTo>
                <a:cubicBezTo>
                  <a:pt x="277348" y="3609945"/>
                  <a:pt x="7971" y="3340568"/>
                  <a:pt x="7971" y="3008275"/>
                </a:cubicBezTo>
                <a:cubicBezTo>
                  <a:pt x="8714" y="2012290"/>
                  <a:pt x="-702" y="995985"/>
                  <a:pt x="41" y="0"/>
                </a:cubicBezTo>
                <a:lnTo>
                  <a:pt x="609641" y="0"/>
                </a:lnTo>
                <a:lnTo>
                  <a:pt x="3022177" y="0"/>
                </a:lnTo>
                <a:cubicBezTo>
                  <a:pt x="3354470" y="0"/>
                  <a:pt x="3623847" y="269377"/>
                  <a:pt x="3623847" y="601670"/>
                </a:cubicBezTo>
                <a:cubicBezTo>
                  <a:pt x="3623847" y="1403872"/>
                  <a:pt x="3618771" y="3611891"/>
                  <a:pt x="3618771" y="3611891"/>
                </a:cubicBezTo>
                <a:lnTo>
                  <a:pt x="3595040" y="3608461"/>
                </a:lnTo>
                <a:close/>
              </a:path>
            </a:pathLst>
          </a:custGeom>
          <a:solidFill>
            <a:schemeClr val="bg2"/>
          </a:solidFill>
        </p:spPr>
        <p:txBody>
          <a:bodyPr/>
          <a:lstStyle/>
          <a:p>
            <a:r>
              <a:rPr lang="fr-FR"/>
              <a:t>Cliquez sur l'icône pour ajouter une image</a:t>
            </a:r>
          </a:p>
        </p:txBody>
      </p:sp>
      <p:sp>
        <p:nvSpPr>
          <p:cNvPr id="18" name="Espace réservé pour une image  32">
            <a:extLst>
              <a:ext uri="{FF2B5EF4-FFF2-40B4-BE49-F238E27FC236}">
                <a16:creationId xmlns:a16="http://schemas.microsoft.com/office/drawing/2014/main" id="{F0E2DD80-C60E-DA4C-9D3D-FDAD76ACE56F}"/>
              </a:ext>
            </a:extLst>
          </p:cNvPr>
          <p:cNvSpPr>
            <a:spLocks noGrp="1"/>
          </p:cNvSpPr>
          <p:nvPr>
            <p:ph type="pic" sz="quarter" idx="20"/>
          </p:nvPr>
        </p:nvSpPr>
        <p:spPr>
          <a:xfrm>
            <a:off x="8276799" y="1700213"/>
            <a:ext cx="2962698" cy="2952923"/>
          </a:xfrm>
          <a:custGeom>
            <a:avLst/>
            <a:gdLst>
              <a:gd name="connsiteX0" fmla="*/ 0 w 3615876"/>
              <a:gd name="connsiteY0" fmla="*/ 601670 h 3609945"/>
              <a:gd name="connsiteX1" fmla="*/ 601670 w 3615876"/>
              <a:gd name="connsiteY1" fmla="*/ 0 h 3609945"/>
              <a:gd name="connsiteX2" fmla="*/ 3014206 w 3615876"/>
              <a:gd name="connsiteY2" fmla="*/ 0 h 3609945"/>
              <a:gd name="connsiteX3" fmla="*/ 3615876 w 3615876"/>
              <a:gd name="connsiteY3" fmla="*/ 601670 h 3609945"/>
              <a:gd name="connsiteX4" fmla="*/ 3615876 w 3615876"/>
              <a:gd name="connsiteY4" fmla="*/ 3008275 h 3609945"/>
              <a:gd name="connsiteX5" fmla="*/ 3014206 w 3615876"/>
              <a:gd name="connsiteY5" fmla="*/ 3609945 h 3609945"/>
              <a:gd name="connsiteX6" fmla="*/ 601670 w 3615876"/>
              <a:gd name="connsiteY6" fmla="*/ 3609945 h 3609945"/>
              <a:gd name="connsiteX7" fmla="*/ 0 w 3615876"/>
              <a:gd name="connsiteY7" fmla="*/ 3008275 h 3609945"/>
              <a:gd name="connsiteX8" fmla="*/ 0 w 3615876"/>
              <a:gd name="connsiteY8" fmla="*/ 60167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693110 w 3615876"/>
              <a:gd name="connsiteY8" fmla="*/ 91440 h 3609945"/>
              <a:gd name="connsiteX0" fmla="*/ 758920 w 3773126"/>
              <a:gd name="connsiteY0" fmla="*/ 34104 h 3644049"/>
              <a:gd name="connsiteX1" fmla="*/ 3171456 w 3773126"/>
              <a:gd name="connsiteY1" fmla="*/ 34104 h 3644049"/>
              <a:gd name="connsiteX2" fmla="*/ 3773126 w 3773126"/>
              <a:gd name="connsiteY2" fmla="*/ 635774 h 3644049"/>
              <a:gd name="connsiteX3" fmla="*/ 3773126 w 3773126"/>
              <a:gd name="connsiteY3" fmla="*/ 3042379 h 3644049"/>
              <a:gd name="connsiteX4" fmla="*/ 3171456 w 3773126"/>
              <a:gd name="connsiteY4" fmla="*/ 3644049 h 3644049"/>
              <a:gd name="connsiteX5" fmla="*/ 758920 w 3773126"/>
              <a:gd name="connsiteY5" fmla="*/ 3644049 h 3644049"/>
              <a:gd name="connsiteX6" fmla="*/ 157250 w 3773126"/>
              <a:gd name="connsiteY6" fmla="*/ 3042379 h 3644049"/>
              <a:gd name="connsiteX7" fmla="*/ 157250 w 3773126"/>
              <a:gd name="connsiteY7" fmla="*/ 635774 h 3644049"/>
              <a:gd name="connsiteX8" fmla="*/ 200120 w 3773126"/>
              <a:gd name="connsiteY8" fmla="*/ 13784 h 3644049"/>
              <a:gd name="connsiteX0" fmla="*/ 601816 w 3616022"/>
              <a:gd name="connsiteY0" fmla="*/ 20320 h 3630265"/>
              <a:gd name="connsiteX1" fmla="*/ 3014352 w 3616022"/>
              <a:gd name="connsiteY1" fmla="*/ 20320 h 3630265"/>
              <a:gd name="connsiteX2" fmla="*/ 3616022 w 3616022"/>
              <a:gd name="connsiteY2" fmla="*/ 621990 h 3630265"/>
              <a:gd name="connsiteX3" fmla="*/ 3616022 w 3616022"/>
              <a:gd name="connsiteY3" fmla="*/ 3028595 h 3630265"/>
              <a:gd name="connsiteX4" fmla="*/ 3014352 w 3616022"/>
              <a:gd name="connsiteY4" fmla="*/ 3630265 h 3630265"/>
              <a:gd name="connsiteX5" fmla="*/ 601816 w 3616022"/>
              <a:gd name="connsiteY5" fmla="*/ 3630265 h 3630265"/>
              <a:gd name="connsiteX6" fmla="*/ 146 w 3616022"/>
              <a:gd name="connsiteY6" fmla="*/ 3028595 h 3630265"/>
              <a:gd name="connsiteX7" fmla="*/ 146 w 3616022"/>
              <a:gd name="connsiteY7" fmla="*/ 621990 h 3630265"/>
              <a:gd name="connsiteX8" fmla="*/ 43016 w 3616022"/>
              <a:gd name="connsiteY8" fmla="*/ 0 h 3630265"/>
              <a:gd name="connsiteX0" fmla="*/ 637157 w 3651363"/>
              <a:gd name="connsiteY0" fmla="*/ 30480 h 3640425"/>
              <a:gd name="connsiteX1" fmla="*/ 3049693 w 3651363"/>
              <a:gd name="connsiteY1" fmla="*/ 30480 h 3640425"/>
              <a:gd name="connsiteX2" fmla="*/ 3651363 w 3651363"/>
              <a:gd name="connsiteY2" fmla="*/ 632150 h 3640425"/>
              <a:gd name="connsiteX3" fmla="*/ 3651363 w 3651363"/>
              <a:gd name="connsiteY3" fmla="*/ 3038755 h 3640425"/>
              <a:gd name="connsiteX4" fmla="*/ 3049693 w 3651363"/>
              <a:gd name="connsiteY4" fmla="*/ 3640425 h 3640425"/>
              <a:gd name="connsiteX5" fmla="*/ 637157 w 3651363"/>
              <a:gd name="connsiteY5" fmla="*/ 3640425 h 3640425"/>
              <a:gd name="connsiteX6" fmla="*/ 35487 w 3651363"/>
              <a:gd name="connsiteY6" fmla="*/ 3038755 h 3640425"/>
              <a:gd name="connsiteX7" fmla="*/ 35487 w 3651363"/>
              <a:gd name="connsiteY7" fmla="*/ 632150 h 3640425"/>
              <a:gd name="connsiteX8" fmla="*/ 17397 w 3651363"/>
              <a:gd name="connsiteY8" fmla="*/ 0 h 3640425"/>
              <a:gd name="connsiteX0" fmla="*/ 619760 w 3633966"/>
              <a:gd name="connsiteY0" fmla="*/ 30480 h 3640425"/>
              <a:gd name="connsiteX1" fmla="*/ 3032296 w 3633966"/>
              <a:gd name="connsiteY1" fmla="*/ 30480 h 3640425"/>
              <a:gd name="connsiteX2" fmla="*/ 3633966 w 3633966"/>
              <a:gd name="connsiteY2" fmla="*/ 632150 h 3640425"/>
              <a:gd name="connsiteX3" fmla="*/ 3633966 w 3633966"/>
              <a:gd name="connsiteY3" fmla="*/ 3038755 h 3640425"/>
              <a:gd name="connsiteX4" fmla="*/ 3032296 w 3633966"/>
              <a:gd name="connsiteY4" fmla="*/ 3640425 h 3640425"/>
              <a:gd name="connsiteX5" fmla="*/ 619760 w 3633966"/>
              <a:gd name="connsiteY5" fmla="*/ 3640425 h 3640425"/>
              <a:gd name="connsiteX6" fmla="*/ 18090 w 3633966"/>
              <a:gd name="connsiteY6" fmla="*/ 3038755 h 3640425"/>
              <a:gd name="connsiteX7" fmla="*/ 18090 w 3633966"/>
              <a:gd name="connsiteY7" fmla="*/ 632150 h 3640425"/>
              <a:gd name="connsiteX8" fmla="*/ 0 w 3633966"/>
              <a:gd name="connsiteY8" fmla="*/ 0 h 3640425"/>
              <a:gd name="connsiteX0" fmla="*/ 601670 w 3615876"/>
              <a:gd name="connsiteY0" fmla="*/ 30480 h 3640425"/>
              <a:gd name="connsiteX1" fmla="*/ 3014206 w 3615876"/>
              <a:gd name="connsiteY1" fmla="*/ 30480 h 3640425"/>
              <a:gd name="connsiteX2" fmla="*/ 3615876 w 3615876"/>
              <a:gd name="connsiteY2" fmla="*/ 632150 h 3640425"/>
              <a:gd name="connsiteX3" fmla="*/ 3615876 w 3615876"/>
              <a:gd name="connsiteY3" fmla="*/ 3038755 h 3640425"/>
              <a:gd name="connsiteX4" fmla="*/ 3014206 w 3615876"/>
              <a:gd name="connsiteY4" fmla="*/ 3640425 h 3640425"/>
              <a:gd name="connsiteX5" fmla="*/ 601670 w 3615876"/>
              <a:gd name="connsiteY5" fmla="*/ 3640425 h 3640425"/>
              <a:gd name="connsiteX6" fmla="*/ 0 w 3615876"/>
              <a:gd name="connsiteY6" fmla="*/ 3038755 h 3640425"/>
              <a:gd name="connsiteX7" fmla="*/ 0 w 3615876"/>
              <a:gd name="connsiteY7" fmla="*/ 632150 h 3640425"/>
              <a:gd name="connsiteX8" fmla="*/ 2230 w 3615876"/>
              <a:gd name="connsiteY8" fmla="*/ 0 h 364042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20320 h 3609945"/>
              <a:gd name="connsiteX0" fmla="*/ 601670 w 3615876"/>
              <a:gd name="connsiteY0" fmla="*/ 10160 h 3620105"/>
              <a:gd name="connsiteX1" fmla="*/ 3014206 w 3615876"/>
              <a:gd name="connsiteY1" fmla="*/ 10160 h 3620105"/>
              <a:gd name="connsiteX2" fmla="*/ 3615876 w 3615876"/>
              <a:gd name="connsiteY2" fmla="*/ 611830 h 3620105"/>
              <a:gd name="connsiteX3" fmla="*/ 3615876 w 3615876"/>
              <a:gd name="connsiteY3" fmla="*/ 3018435 h 3620105"/>
              <a:gd name="connsiteX4" fmla="*/ 3014206 w 3615876"/>
              <a:gd name="connsiteY4" fmla="*/ 3620105 h 3620105"/>
              <a:gd name="connsiteX5" fmla="*/ 601670 w 3615876"/>
              <a:gd name="connsiteY5" fmla="*/ 3620105 h 3620105"/>
              <a:gd name="connsiteX6" fmla="*/ 0 w 3615876"/>
              <a:gd name="connsiteY6" fmla="*/ 3018435 h 3620105"/>
              <a:gd name="connsiteX7" fmla="*/ 2230 w 3615876"/>
              <a:gd name="connsiteY7" fmla="*/ 0 h 362010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3048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8" fmla="*/ 609641 w 3623847"/>
              <a:gd name="connsiteY8" fmla="*/ 0 h 3609945"/>
              <a:gd name="connsiteX0" fmla="*/ 3623847 w 3715287"/>
              <a:gd name="connsiteY0" fmla="*/ 300827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74647 w 3715287"/>
              <a:gd name="connsiteY0" fmla="*/ 3404515 h 3633726"/>
              <a:gd name="connsiteX1" fmla="*/ 3022177 w 3715287"/>
              <a:gd name="connsiteY1" fmla="*/ 3609945 h 3633726"/>
              <a:gd name="connsiteX2" fmla="*/ 609641 w 3715287"/>
              <a:gd name="connsiteY2" fmla="*/ 3609945 h 3633726"/>
              <a:gd name="connsiteX3" fmla="*/ 7971 w 3715287"/>
              <a:gd name="connsiteY3" fmla="*/ 3008275 h 3633726"/>
              <a:gd name="connsiteX4" fmla="*/ 41 w 3715287"/>
              <a:gd name="connsiteY4" fmla="*/ 0 h 3633726"/>
              <a:gd name="connsiteX5" fmla="*/ 609641 w 3715287"/>
              <a:gd name="connsiteY5" fmla="*/ 0 h 3633726"/>
              <a:gd name="connsiteX6" fmla="*/ 3022177 w 3715287"/>
              <a:gd name="connsiteY6" fmla="*/ 0 h 3633726"/>
              <a:gd name="connsiteX7" fmla="*/ 3623847 w 3715287"/>
              <a:gd name="connsiteY7" fmla="*/ 601670 h 3633726"/>
              <a:gd name="connsiteX8" fmla="*/ 3715287 w 3715287"/>
              <a:gd name="connsiteY8" fmla="*/ 3099715 h 3633726"/>
              <a:gd name="connsiteX0" fmla="*/ 3674647 w 3715287"/>
              <a:gd name="connsiteY0" fmla="*/ 34045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11605"/>
              <a:gd name="connsiteX1" fmla="*/ 3022177 w 3715287"/>
              <a:gd name="connsiteY1" fmla="*/ 3609945 h 3611605"/>
              <a:gd name="connsiteX2" fmla="*/ 609641 w 3715287"/>
              <a:gd name="connsiteY2" fmla="*/ 3609945 h 3611605"/>
              <a:gd name="connsiteX3" fmla="*/ 7971 w 3715287"/>
              <a:gd name="connsiteY3" fmla="*/ 3008275 h 3611605"/>
              <a:gd name="connsiteX4" fmla="*/ 41 w 3715287"/>
              <a:gd name="connsiteY4" fmla="*/ 0 h 3611605"/>
              <a:gd name="connsiteX5" fmla="*/ 609641 w 3715287"/>
              <a:gd name="connsiteY5" fmla="*/ 0 h 3611605"/>
              <a:gd name="connsiteX6" fmla="*/ 3022177 w 3715287"/>
              <a:gd name="connsiteY6" fmla="*/ 0 h 3611605"/>
              <a:gd name="connsiteX7" fmla="*/ 3623847 w 3715287"/>
              <a:gd name="connsiteY7" fmla="*/ 601670 h 3611605"/>
              <a:gd name="connsiteX8" fmla="*/ 3715287 w 3715287"/>
              <a:gd name="connsiteY8" fmla="*/ 3099715 h 3611605"/>
              <a:gd name="connsiteX0" fmla="*/ 3613687 w 3715287"/>
              <a:gd name="connsiteY0" fmla="*/ 3617875 h 3619807"/>
              <a:gd name="connsiteX1" fmla="*/ 3022177 w 3715287"/>
              <a:gd name="connsiteY1" fmla="*/ 3609945 h 3619807"/>
              <a:gd name="connsiteX2" fmla="*/ 609641 w 3715287"/>
              <a:gd name="connsiteY2" fmla="*/ 3609945 h 3619807"/>
              <a:gd name="connsiteX3" fmla="*/ 7971 w 3715287"/>
              <a:gd name="connsiteY3" fmla="*/ 3008275 h 3619807"/>
              <a:gd name="connsiteX4" fmla="*/ 41 w 3715287"/>
              <a:gd name="connsiteY4" fmla="*/ 0 h 3619807"/>
              <a:gd name="connsiteX5" fmla="*/ 609641 w 3715287"/>
              <a:gd name="connsiteY5" fmla="*/ 0 h 3619807"/>
              <a:gd name="connsiteX6" fmla="*/ 3022177 w 3715287"/>
              <a:gd name="connsiteY6" fmla="*/ 0 h 3619807"/>
              <a:gd name="connsiteX7" fmla="*/ 3623847 w 3715287"/>
              <a:gd name="connsiteY7" fmla="*/ 601670 h 3619807"/>
              <a:gd name="connsiteX8" fmla="*/ 3715287 w 3715287"/>
              <a:gd name="connsiteY8" fmla="*/ 3099715 h 3619807"/>
              <a:gd name="connsiteX0" fmla="*/ 3613687 w 3623847"/>
              <a:gd name="connsiteY0" fmla="*/ 3617875 h 3619807"/>
              <a:gd name="connsiteX1" fmla="*/ 3022177 w 3623847"/>
              <a:gd name="connsiteY1" fmla="*/ 3609945 h 3619807"/>
              <a:gd name="connsiteX2" fmla="*/ 609641 w 3623847"/>
              <a:gd name="connsiteY2" fmla="*/ 3609945 h 3619807"/>
              <a:gd name="connsiteX3" fmla="*/ 7971 w 3623847"/>
              <a:gd name="connsiteY3" fmla="*/ 3008275 h 3619807"/>
              <a:gd name="connsiteX4" fmla="*/ 41 w 3623847"/>
              <a:gd name="connsiteY4" fmla="*/ 0 h 3619807"/>
              <a:gd name="connsiteX5" fmla="*/ 609641 w 3623847"/>
              <a:gd name="connsiteY5" fmla="*/ 0 h 3619807"/>
              <a:gd name="connsiteX6" fmla="*/ 3022177 w 3623847"/>
              <a:gd name="connsiteY6" fmla="*/ 0 h 3619807"/>
              <a:gd name="connsiteX7" fmla="*/ 3623847 w 3623847"/>
              <a:gd name="connsiteY7" fmla="*/ 601670 h 3619807"/>
              <a:gd name="connsiteX8" fmla="*/ 3593367 w 3623847"/>
              <a:gd name="connsiteY8" fmla="*/ 3120035 h 3619807"/>
              <a:gd name="connsiteX0" fmla="*/ 3613687 w 3654327"/>
              <a:gd name="connsiteY0" fmla="*/ 3617875 h 3619807"/>
              <a:gd name="connsiteX1" fmla="*/ 3022177 w 3654327"/>
              <a:gd name="connsiteY1" fmla="*/ 3609945 h 3619807"/>
              <a:gd name="connsiteX2" fmla="*/ 609641 w 3654327"/>
              <a:gd name="connsiteY2" fmla="*/ 3609945 h 3619807"/>
              <a:gd name="connsiteX3" fmla="*/ 7971 w 3654327"/>
              <a:gd name="connsiteY3" fmla="*/ 3008275 h 3619807"/>
              <a:gd name="connsiteX4" fmla="*/ 41 w 3654327"/>
              <a:gd name="connsiteY4" fmla="*/ 0 h 3619807"/>
              <a:gd name="connsiteX5" fmla="*/ 609641 w 3654327"/>
              <a:gd name="connsiteY5" fmla="*/ 0 h 3619807"/>
              <a:gd name="connsiteX6" fmla="*/ 3022177 w 3654327"/>
              <a:gd name="connsiteY6" fmla="*/ 0 h 3619807"/>
              <a:gd name="connsiteX7" fmla="*/ 3623847 w 3654327"/>
              <a:gd name="connsiteY7" fmla="*/ 601670 h 3619807"/>
              <a:gd name="connsiteX8" fmla="*/ 3654327 w 3654327"/>
              <a:gd name="connsiteY8" fmla="*/ 3130195 h 3619807"/>
              <a:gd name="connsiteX0" fmla="*/ 3613687 w 3624347"/>
              <a:gd name="connsiteY0" fmla="*/ 3617875 h 3619807"/>
              <a:gd name="connsiteX1" fmla="*/ 3022177 w 3624347"/>
              <a:gd name="connsiteY1" fmla="*/ 3609945 h 3619807"/>
              <a:gd name="connsiteX2" fmla="*/ 609641 w 3624347"/>
              <a:gd name="connsiteY2" fmla="*/ 3609945 h 3619807"/>
              <a:gd name="connsiteX3" fmla="*/ 7971 w 3624347"/>
              <a:gd name="connsiteY3" fmla="*/ 3008275 h 3619807"/>
              <a:gd name="connsiteX4" fmla="*/ 41 w 3624347"/>
              <a:gd name="connsiteY4" fmla="*/ 0 h 3619807"/>
              <a:gd name="connsiteX5" fmla="*/ 609641 w 3624347"/>
              <a:gd name="connsiteY5" fmla="*/ 0 h 3619807"/>
              <a:gd name="connsiteX6" fmla="*/ 3022177 w 3624347"/>
              <a:gd name="connsiteY6" fmla="*/ 0 h 3619807"/>
              <a:gd name="connsiteX7" fmla="*/ 3623847 w 3624347"/>
              <a:gd name="connsiteY7" fmla="*/ 601670 h 3619807"/>
              <a:gd name="connsiteX8" fmla="*/ 3624347 w 3624347"/>
              <a:gd name="connsiteY8" fmla="*/ 3400018 h 3619807"/>
              <a:gd name="connsiteX0" fmla="*/ 3613687 w 3624347"/>
              <a:gd name="connsiteY0" fmla="*/ 3610380 h 3613459"/>
              <a:gd name="connsiteX1" fmla="*/ 3022177 w 3624347"/>
              <a:gd name="connsiteY1" fmla="*/ 3609945 h 3613459"/>
              <a:gd name="connsiteX2" fmla="*/ 609641 w 3624347"/>
              <a:gd name="connsiteY2" fmla="*/ 3609945 h 3613459"/>
              <a:gd name="connsiteX3" fmla="*/ 7971 w 3624347"/>
              <a:gd name="connsiteY3" fmla="*/ 3008275 h 3613459"/>
              <a:gd name="connsiteX4" fmla="*/ 41 w 3624347"/>
              <a:gd name="connsiteY4" fmla="*/ 0 h 3613459"/>
              <a:gd name="connsiteX5" fmla="*/ 609641 w 3624347"/>
              <a:gd name="connsiteY5" fmla="*/ 0 h 3613459"/>
              <a:gd name="connsiteX6" fmla="*/ 3022177 w 3624347"/>
              <a:gd name="connsiteY6" fmla="*/ 0 h 3613459"/>
              <a:gd name="connsiteX7" fmla="*/ 3623847 w 3624347"/>
              <a:gd name="connsiteY7" fmla="*/ 601670 h 3613459"/>
              <a:gd name="connsiteX8" fmla="*/ 3624347 w 3624347"/>
              <a:gd name="connsiteY8" fmla="*/ 3400018 h 3613459"/>
              <a:gd name="connsiteX0" fmla="*/ 3606192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4347"/>
              <a:gd name="connsiteY0" fmla="*/ 3608461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9" fmla="*/ 3595040 w 3623847"/>
              <a:gd name="connsiteY9" fmla="*/ 3608461 h 36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847" h="3611891">
                <a:moveTo>
                  <a:pt x="3595040" y="3608461"/>
                </a:moveTo>
                <a:lnTo>
                  <a:pt x="3022177" y="3609945"/>
                </a:lnTo>
                <a:lnTo>
                  <a:pt x="609641" y="3609945"/>
                </a:lnTo>
                <a:cubicBezTo>
                  <a:pt x="277348" y="3609945"/>
                  <a:pt x="7971" y="3340568"/>
                  <a:pt x="7971" y="3008275"/>
                </a:cubicBezTo>
                <a:cubicBezTo>
                  <a:pt x="8714" y="2012290"/>
                  <a:pt x="-702" y="995985"/>
                  <a:pt x="41" y="0"/>
                </a:cubicBezTo>
                <a:lnTo>
                  <a:pt x="609641" y="0"/>
                </a:lnTo>
                <a:lnTo>
                  <a:pt x="3022177" y="0"/>
                </a:lnTo>
                <a:cubicBezTo>
                  <a:pt x="3354470" y="0"/>
                  <a:pt x="3623847" y="269377"/>
                  <a:pt x="3623847" y="601670"/>
                </a:cubicBezTo>
                <a:cubicBezTo>
                  <a:pt x="3623847" y="1403872"/>
                  <a:pt x="3618771" y="3611891"/>
                  <a:pt x="3618771" y="3611891"/>
                </a:cubicBezTo>
                <a:lnTo>
                  <a:pt x="3595040" y="3608461"/>
                </a:lnTo>
                <a:close/>
              </a:path>
            </a:pathLst>
          </a:custGeom>
          <a:solidFill>
            <a:schemeClr val="bg2"/>
          </a:solidFill>
        </p:spPr>
        <p:txBody>
          <a:bodyPr/>
          <a:lstStyle/>
          <a:p>
            <a:r>
              <a:rPr lang="fr-FR"/>
              <a:t>Cliquez sur l'icône pour ajouter une image</a:t>
            </a:r>
          </a:p>
        </p:txBody>
      </p:sp>
    </p:spTree>
    <p:extLst>
      <p:ext uri="{BB962C8B-B14F-4D97-AF65-F5344CB8AC3E}">
        <p14:creationId xmlns:p14="http://schemas.microsoft.com/office/powerpoint/2010/main" val="2619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8" name="Espace réservé du texte 7"/>
          <p:cNvSpPr>
            <a:spLocks noGrp="1"/>
          </p:cNvSpPr>
          <p:nvPr>
            <p:ph type="body" sz="quarter" idx="13"/>
          </p:nvPr>
        </p:nvSpPr>
        <p:spPr>
          <a:xfrm>
            <a:off x="623441" y="1700213"/>
            <a:ext cx="5940000" cy="1454244"/>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50E8FD2A-71BC-3F4F-801C-AD388EF1CC0B}"/>
              </a:ext>
            </a:extLst>
          </p:cNvPr>
          <p:cNvSpPr>
            <a:spLocks noGrp="1"/>
          </p:cNvSpPr>
          <p:nvPr>
            <p:ph type="body" sz="quarter" idx="16"/>
          </p:nvPr>
        </p:nvSpPr>
        <p:spPr>
          <a:xfrm>
            <a:off x="7320136" y="1714590"/>
            <a:ext cx="3995897" cy="3802642"/>
          </a:xfrm>
          <a:prstGeom prst="rect">
            <a:avLst/>
          </a:prstGeom>
          <a:solidFill>
            <a:srgbClr val="EAC5C5"/>
          </a:solidFill>
        </p:spPr>
        <p:txBody>
          <a:bodyPr/>
          <a:lstStyle>
            <a:lvl1pPr>
              <a:defRPr sz="2400">
                <a:solidFill>
                  <a:schemeClr val="accent6"/>
                </a:solidFill>
              </a:defRPr>
            </a:lvl1pPr>
            <a:lvl2pPr>
              <a:defRPr b="1">
                <a:solidFill>
                  <a:schemeClr val="accent6"/>
                </a:solidFill>
              </a:defRPr>
            </a:lvl2pPr>
            <a:lvl3pPr>
              <a:defRPr b="0">
                <a:solidFill>
                  <a:schemeClr val="accent6"/>
                </a:solidFill>
              </a:defRPr>
            </a:lvl3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429316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cadré +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12" name="Espace réservé du texte 8">
            <a:extLst>
              <a:ext uri="{FF2B5EF4-FFF2-40B4-BE49-F238E27FC236}">
                <a16:creationId xmlns:a16="http://schemas.microsoft.com/office/drawing/2014/main" id="{4803E4A3-358A-7944-984D-7211EF32DDF4}"/>
              </a:ext>
            </a:extLst>
          </p:cNvPr>
          <p:cNvSpPr>
            <a:spLocks noGrp="1"/>
          </p:cNvSpPr>
          <p:nvPr>
            <p:ph type="body" sz="quarter" idx="16"/>
          </p:nvPr>
        </p:nvSpPr>
        <p:spPr>
          <a:xfrm>
            <a:off x="650959" y="1628800"/>
            <a:ext cx="3995897" cy="3298586"/>
          </a:xfrm>
          <a:prstGeom prst="rect">
            <a:avLst/>
          </a:prstGeom>
          <a:solidFill>
            <a:srgbClr val="EAC5C5"/>
          </a:solidFill>
        </p:spPr>
        <p:txBody>
          <a:bodyPr/>
          <a:lstStyle>
            <a:lvl1pPr>
              <a:defRPr sz="2400">
                <a:solidFill>
                  <a:schemeClr val="accent6"/>
                </a:solidFill>
              </a:defRPr>
            </a:lvl1pPr>
            <a:lvl2pPr>
              <a:defRPr b="1">
                <a:solidFill>
                  <a:schemeClr val="accent6"/>
                </a:solidFill>
              </a:defRPr>
            </a:lvl2pPr>
            <a:lvl3pPr>
              <a:defRPr b="0">
                <a:solidFill>
                  <a:schemeClr val="accent6"/>
                </a:solidFill>
              </a:defRPr>
            </a:lvl3pPr>
          </a:lstStyle>
          <a:p>
            <a:pPr lvl="0"/>
            <a:r>
              <a:rPr lang="fr-FR"/>
              <a:t>Cliquez pour modifier les styles du texte du masque</a:t>
            </a:r>
          </a:p>
          <a:p>
            <a:pPr lvl="1"/>
            <a:r>
              <a:rPr lang="fr-FR"/>
              <a:t>Deuxième niveau</a:t>
            </a:r>
          </a:p>
          <a:p>
            <a:pPr lvl="2"/>
            <a:r>
              <a:rPr lang="fr-FR"/>
              <a:t>Troisième niveau</a:t>
            </a:r>
          </a:p>
        </p:txBody>
      </p:sp>
      <p:sp>
        <p:nvSpPr>
          <p:cNvPr id="13" name="Espace réservé du texte 7">
            <a:extLst>
              <a:ext uri="{FF2B5EF4-FFF2-40B4-BE49-F238E27FC236}">
                <a16:creationId xmlns:a16="http://schemas.microsoft.com/office/drawing/2014/main" id="{24F38B53-B011-BD4F-BEE7-E86E23F2BD57}"/>
              </a:ext>
            </a:extLst>
          </p:cNvPr>
          <p:cNvSpPr>
            <a:spLocks noGrp="1"/>
          </p:cNvSpPr>
          <p:nvPr>
            <p:ph type="body" sz="quarter" idx="13"/>
          </p:nvPr>
        </p:nvSpPr>
        <p:spPr>
          <a:xfrm>
            <a:off x="6132005" y="1700213"/>
            <a:ext cx="5580572" cy="130035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09744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TITRE DE LA PRÉSENTATION</a:t>
            </a:r>
          </a:p>
        </p:txBody>
      </p:sp>
    </p:spTree>
    <p:extLst>
      <p:ext uri="{BB962C8B-B14F-4D97-AF65-F5344CB8AC3E}">
        <p14:creationId xmlns:p14="http://schemas.microsoft.com/office/powerpoint/2010/main" val="165100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EA1DBA5-234F-018C-B583-707788255331}"/>
              </a:ext>
            </a:extLst>
          </p:cNvPr>
          <p:cNvPicPr>
            <a:picLocks noChangeAspect="1"/>
          </p:cNvPicPr>
          <p:nvPr userDrawn="1"/>
        </p:nvPicPr>
        <p:blipFill>
          <a:blip r:embed="rId2"/>
          <a:stretch>
            <a:fillRect/>
          </a:stretch>
        </p:blipFill>
        <p:spPr>
          <a:xfrm>
            <a:off x="0" y="4559300"/>
            <a:ext cx="3359696" cy="2298700"/>
          </a:xfrm>
          <a:prstGeom prst="rect">
            <a:avLst/>
          </a:prstGeom>
        </p:spPr>
      </p:pic>
      <p:sp>
        <p:nvSpPr>
          <p:cNvPr id="2" name="Titre 1"/>
          <p:cNvSpPr>
            <a:spLocks noGrp="1"/>
          </p:cNvSpPr>
          <p:nvPr>
            <p:ph type="ctrTitle"/>
          </p:nvPr>
        </p:nvSpPr>
        <p:spPr>
          <a:xfrm>
            <a:off x="6660946" y="2953978"/>
            <a:ext cx="5040000" cy="1231106"/>
          </a:xfrm>
        </p:spPr>
        <p:txBody>
          <a:bodyPr anchor="b"/>
          <a:lstStyle>
            <a:lvl1pPr algn="l">
              <a:defRPr sz="4000">
                <a:solidFill>
                  <a:schemeClr val="accent6"/>
                </a:solidFill>
              </a:defRPr>
            </a:lvl1pPr>
          </a:lstStyle>
          <a:p>
            <a:r>
              <a:rPr lang="fr-FR"/>
              <a:t>Modifiez le style du titre</a:t>
            </a:r>
          </a:p>
        </p:txBody>
      </p:sp>
      <p:sp>
        <p:nvSpPr>
          <p:cNvPr id="3" name="Sous-titre 2"/>
          <p:cNvSpPr>
            <a:spLocks noGrp="1"/>
          </p:cNvSpPr>
          <p:nvPr>
            <p:ph type="subTitle" idx="1"/>
          </p:nvPr>
        </p:nvSpPr>
        <p:spPr>
          <a:xfrm>
            <a:off x="6672614" y="4319808"/>
            <a:ext cx="5040000" cy="738664"/>
          </a:xfrm>
        </p:spPr>
        <p:txBody>
          <a:bodyPr/>
          <a:lstStyle>
            <a:lvl1pPr marL="0" indent="0" algn="l">
              <a:buNone/>
              <a:defRPr sz="24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0" name="Espace réservé du texte 9"/>
          <p:cNvSpPr>
            <a:spLocks noGrp="1"/>
          </p:cNvSpPr>
          <p:nvPr>
            <p:ph type="body" sz="quarter" idx="10" hasCustomPrompt="1"/>
          </p:nvPr>
        </p:nvSpPr>
        <p:spPr>
          <a:xfrm>
            <a:off x="6700471" y="5984245"/>
            <a:ext cx="1981200" cy="261610"/>
          </a:xfrm>
        </p:spPr>
        <p:txBody>
          <a:bodyPr anchor="b"/>
          <a:lstStyle>
            <a:lvl1pPr>
              <a:defRPr>
                <a:solidFill>
                  <a:schemeClr val="accent1"/>
                </a:solidFill>
              </a:defRPr>
            </a:lvl1pPr>
          </a:lstStyle>
          <a:p>
            <a:pPr lvl="0"/>
            <a:r>
              <a:rPr lang="fr-FR"/>
              <a:t>Date</a:t>
            </a:r>
          </a:p>
        </p:txBody>
      </p:sp>
      <p:pic>
        <p:nvPicPr>
          <p:cNvPr id="4" name="Image 3">
            <a:extLst>
              <a:ext uri="{FF2B5EF4-FFF2-40B4-BE49-F238E27FC236}">
                <a16:creationId xmlns:a16="http://schemas.microsoft.com/office/drawing/2014/main" id="{050D2598-31EC-8141-BD57-0271F6697711}"/>
              </a:ext>
            </a:extLst>
          </p:cNvPr>
          <p:cNvPicPr>
            <a:picLocks noChangeAspect="1"/>
          </p:cNvPicPr>
          <p:nvPr userDrawn="1"/>
        </p:nvPicPr>
        <p:blipFill>
          <a:blip r:embed="rId3"/>
          <a:stretch>
            <a:fillRect/>
          </a:stretch>
        </p:blipFill>
        <p:spPr>
          <a:xfrm>
            <a:off x="-1554" y="0"/>
            <a:ext cx="1485900" cy="1485900"/>
          </a:xfrm>
          <a:prstGeom prst="rect">
            <a:avLst/>
          </a:prstGeom>
        </p:spPr>
      </p:pic>
      <p:pic>
        <p:nvPicPr>
          <p:cNvPr id="17" name="Image 16">
            <a:extLst>
              <a:ext uri="{FF2B5EF4-FFF2-40B4-BE49-F238E27FC236}">
                <a16:creationId xmlns:a16="http://schemas.microsoft.com/office/drawing/2014/main" id="{C61F39DD-F33F-874F-8D4B-926AB7168F9C}"/>
              </a:ext>
            </a:extLst>
          </p:cNvPr>
          <p:cNvPicPr>
            <a:picLocks noChangeAspect="1"/>
          </p:cNvPicPr>
          <p:nvPr userDrawn="1"/>
        </p:nvPicPr>
        <p:blipFill>
          <a:blip r:embed="rId4"/>
          <a:stretch>
            <a:fillRect/>
          </a:stretch>
        </p:blipFill>
        <p:spPr>
          <a:xfrm>
            <a:off x="5214571" y="0"/>
            <a:ext cx="1485900" cy="1485900"/>
          </a:xfrm>
          <a:prstGeom prst="rect">
            <a:avLst/>
          </a:prstGeom>
        </p:spPr>
      </p:pic>
      <p:pic>
        <p:nvPicPr>
          <p:cNvPr id="20" name="Image 19">
            <a:extLst>
              <a:ext uri="{FF2B5EF4-FFF2-40B4-BE49-F238E27FC236}">
                <a16:creationId xmlns:a16="http://schemas.microsoft.com/office/drawing/2014/main" id="{9B801063-CFC9-1247-8D4A-93358C11FA99}"/>
              </a:ext>
            </a:extLst>
          </p:cNvPr>
          <p:cNvPicPr>
            <a:picLocks noChangeAspect="1"/>
          </p:cNvPicPr>
          <p:nvPr userDrawn="1"/>
        </p:nvPicPr>
        <p:blipFill>
          <a:blip r:embed="rId5"/>
          <a:stretch>
            <a:fillRect/>
          </a:stretch>
        </p:blipFill>
        <p:spPr>
          <a:xfrm>
            <a:off x="11208568" y="6165850"/>
            <a:ext cx="724523" cy="541099"/>
          </a:xfrm>
          <a:prstGeom prst="rect">
            <a:avLst/>
          </a:prstGeom>
        </p:spPr>
      </p:pic>
      <p:sp>
        <p:nvSpPr>
          <p:cNvPr id="33" name="Espace réservé pour une image  32">
            <a:extLst>
              <a:ext uri="{FF2B5EF4-FFF2-40B4-BE49-F238E27FC236}">
                <a16:creationId xmlns:a16="http://schemas.microsoft.com/office/drawing/2014/main" id="{BF6CC851-2ABD-B14C-9EF6-0FE9127DEB2B}"/>
              </a:ext>
            </a:extLst>
          </p:cNvPr>
          <p:cNvSpPr>
            <a:spLocks noGrp="1"/>
          </p:cNvSpPr>
          <p:nvPr>
            <p:ph type="pic" sz="quarter" idx="11"/>
          </p:nvPr>
        </p:nvSpPr>
        <p:spPr>
          <a:xfrm>
            <a:off x="479425" y="371635"/>
            <a:ext cx="5813395" cy="5794215"/>
          </a:xfrm>
          <a:custGeom>
            <a:avLst/>
            <a:gdLst>
              <a:gd name="connsiteX0" fmla="*/ 0 w 3615876"/>
              <a:gd name="connsiteY0" fmla="*/ 601670 h 3609945"/>
              <a:gd name="connsiteX1" fmla="*/ 601670 w 3615876"/>
              <a:gd name="connsiteY1" fmla="*/ 0 h 3609945"/>
              <a:gd name="connsiteX2" fmla="*/ 3014206 w 3615876"/>
              <a:gd name="connsiteY2" fmla="*/ 0 h 3609945"/>
              <a:gd name="connsiteX3" fmla="*/ 3615876 w 3615876"/>
              <a:gd name="connsiteY3" fmla="*/ 601670 h 3609945"/>
              <a:gd name="connsiteX4" fmla="*/ 3615876 w 3615876"/>
              <a:gd name="connsiteY4" fmla="*/ 3008275 h 3609945"/>
              <a:gd name="connsiteX5" fmla="*/ 3014206 w 3615876"/>
              <a:gd name="connsiteY5" fmla="*/ 3609945 h 3609945"/>
              <a:gd name="connsiteX6" fmla="*/ 601670 w 3615876"/>
              <a:gd name="connsiteY6" fmla="*/ 3609945 h 3609945"/>
              <a:gd name="connsiteX7" fmla="*/ 0 w 3615876"/>
              <a:gd name="connsiteY7" fmla="*/ 3008275 h 3609945"/>
              <a:gd name="connsiteX8" fmla="*/ 0 w 3615876"/>
              <a:gd name="connsiteY8" fmla="*/ 60167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693110 w 3615876"/>
              <a:gd name="connsiteY8" fmla="*/ 91440 h 3609945"/>
              <a:gd name="connsiteX0" fmla="*/ 758920 w 3773126"/>
              <a:gd name="connsiteY0" fmla="*/ 34104 h 3644049"/>
              <a:gd name="connsiteX1" fmla="*/ 3171456 w 3773126"/>
              <a:gd name="connsiteY1" fmla="*/ 34104 h 3644049"/>
              <a:gd name="connsiteX2" fmla="*/ 3773126 w 3773126"/>
              <a:gd name="connsiteY2" fmla="*/ 635774 h 3644049"/>
              <a:gd name="connsiteX3" fmla="*/ 3773126 w 3773126"/>
              <a:gd name="connsiteY3" fmla="*/ 3042379 h 3644049"/>
              <a:gd name="connsiteX4" fmla="*/ 3171456 w 3773126"/>
              <a:gd name="connsiteY4" fmla="*/ 3644049 h 3644049"/>
              <a:gd name="connsiteX5" fmla="*/ 758920 w 3773126"/>
              <a:gd name="connsiteY5" fmla="*/ 3644049 h 3644049"/>
              <a:gd name="connsiteX6" fmla="*/ 157250 w 3773126"/>
              <a:gd name="connsiteY6" fmla="*/ 3042379 h 3644049"/>
              <a:gd name="connsiteX7" fmla="*/ 157250 w 3773126"/>
              <a:gd name="connsiteY7" fmla="*/ 635774 h 3644049"/>
              <a:gd name="connsiteX8" fmla="*/ 200120 w 3773126"/>
              <a:gd name="connsiteY8" fmla="*/ 13784 h 3644049"/>
              <a:gd name="connsiteX0" fmla="*/ 601816 w 3616022"/>
              <a:gd name="connsiteY0" fmla="*/ 20320 h 3630265"/>
              <a:gd name="connsiteX1" fmla="*/ 3014352 w 3616022"/>
              <a:gd name="connsiteY1" fmla="*/ 20320 h 3630265"/>
              <a:gd name="connsiteX2" fmla="*/ 3616022 w 3616022"/>
              <a:gd name="connsiteY2" fmla="*/ 621990 h 3630265"/>
              <a:gd name="connsiteX3" fmla="*/ 3616022 w 3616022"/>
              <a:gd name="connsiteY3" fmla="*/ 3028595 h 3630265"/>
              <a:gd name="connsiteX4" fmla="*/ 3014352 w 3616022"/>
              <a:gd name="connsiteY4" fmla="*/ 3630265 h 3630265"/>
              <a:gd name="connsiteX5" fmla="*/ 601816 w 3616022"/>
              <a:gd name="connsiteY5" fmla="*/ 3630265 h 3630265"/>
              <a:gd name="connsiteX6" fmla="*/ 146 w 3616022"/>
              <a:gd name="connsiteY6" fmla="*/ 3028595 h 3630265"/>
              <a:gd name="connsiteX7" fmla="*/ 146 w 3616022"/>
              <a:gd name="connsiteY7" fmla="*/ 621990 h 3630265"/>
              <a:gd name="connsiteX8" fmla="*/ 43016 w 3616022"/>
              <a:gd name="connsiteY8" fmla="*/ 0 h 3630265"/>
              <a:gd name="connsiteX0" fmla="*/ 637157 w 3651363"/>
              <a:gd name="connsiteY0" fmla="*/ 30480 h 3640425"/>
              <a:gd name="connsiteX1" fmla="*/ 3049693 w 3651363"/>
              <a:gd name="connsiteY1" fmla="*/ 30480 h 3640425"/>
              <a:gd name="connsiteX2" fmla="*/ 3651363 w 3651363"/>
              <a:gd name="connsiteY2" fmla="*/ 632150 h 3640425"/>
              <a:gd name="connsiteX3" fmla="*/ 3651363 w 3651363"/>
              <a:gd name="connsiteY3" fmla="*/ 3038755 h 3640425"/>
              <a:gd name="connsiteX4" fmla="*/ 3049693 w 3651363"/>
              <a:gd name="connsiteY4" fmla="*/ 3640425 h 3640425"/>
              <a:gd name="connsiteX5" fmla="*/ 637157 w 3651363"/>
              <a:gd name="connsiteY5" fmla="*/ 3640425 h 3640425"/>
              <a:gd name="connsiteX6" fmla="*/ 35487 w 3651363"/>
              <a:gd name="connsiteY6" fmla="*/ 3038755 h 3640425"/>
              <a:gd name="connsiteX7" fmla="*/ 35487 w 3651363"/>
              <a:gd name="connsiteY7" fmla="*/ 632150 h 3640425"/>
              <a:gd name="connsiteX8" fmla="*/ 17397 w 3651363"/>
              <a:gd name="connsiteY8" fmla="*/ 0 h 3640425"/>
              <a:gd name="connsiteX0" fmla="*/ 619760 w 3633966"/>
              <a:gd name="connsiteY0" fmla="*/ 30480 h 3640425"/>
              <a:gd name="connsiteX1" fmla="*/ 3032296 w 3633966"/>
              <a:gd name="connsiteY1" fmla="*/ 30480 h 3640425"/>
              <a:gd name="connsiteX2" fmla="*/ 3633966 w 3633966"/>
              <a:gd name="connsiteY2" fmla="*/ 632150 h 3640425"/>
              <a:gd name="connsiteX3" fmla="*/ 3633966 w 3633966"/>
              <a:gd name="connsiteY3" fmla="*/ 3038755 h 3640425"/>
              <a:gd name="connsiteX4" fmla="*/ 3032296 w 3633966"/>
              <a:gd name="connsiteY4" fmla="*/ 3640425 h 3640425"/>
              <a:gd name="connsiteX5" fmla="*/ 619760 w 3633966"/>
              <a:gd name="connsiteY5" fmla="*/ 3640425 h 3640425"/>
              <a:gd name="connsiteX6" fmla="*/ 18090 w 3633966"/>
              <a:gd name="connsiteY6" fmla="*/ 3038755 h 3640425"/>
              <a:gd name="connsiteX7" fmla="*/ 18090 w 3633966"/>
              <a:gd name="connsiteY7" fmla="*/ 632150 h 3640425"/>
              <a:gd name="connsiteX8" fmla="*/ 0 w 3633966"/>
              <a:gd name="connsiteY8" fmla="*/ 0 h 3640425"/>
              <a:gd name="connsiteX0" fmla="*/ 601670 w 3615876"/>
              <a:gd name="connsiteY0" fmla="*/ 30480 h 3640425"/>
              <a:gd name="connsiteX1" fmla="*/ 3014206 w 3615876"/>
              <a:gd name="connsiteY1" fmla="*/ 30480 h 3640425"/>
              <a:gd name="connsiteX2" fmla="*/ 3615876 w 3615876"/>
              <a:gd name="connsiteY2" fmla="*/ 632150 h 3640425"/>
              <a:gd name="connsiteX3" fmla="*/ 3615876 w 3615876"/>
              <a:gd name="connsiteY3" fmla="*/ 3038755 h 3640425"/>
              <a:gd name="connsiteX4" fmla="*/ 3014206 w 3615876"/>
              <a:gd name="connsiteY4" fmla="*/ 3640425 h 3640425"/>
              <a:gd name="connsiteX5" fmla="*/ 601670 w 3615876"/>
              <a:gd name="connsiteY5" fmla="*/ 3640425 h 3640425"/>
              <a:gd name="connsiteX6" fmla="*/ 0 w 3615876"/>
              <a:gd name="connsiteY6" fmla="*/ 3038755 h 3640425"/>
              <a:gd name="connsiteX7" fmla="*/ 0 w 3615876"/>
              <a:gd name="connsiteY7" fmla="*/ 632150 h 3640425"/>
              <a:gd name="connsiteX8" fmla="*/ 2230 w 3615876"/>
              <a:gd name="connsiteY8" fmla="*/ 0 h 364042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0 w 3615876"/>
              <a:gd name="connsiteY7" fmla="*/ 601670 h 3609945"/>
              <a:gd name="connsiteX8" fmla="*/ 2230 w 3615876"/>
              <a:gd name="connsiteY8" fmla="*/ 20320 h 360994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20320 h 3609945"/>
              <a:gd name="connsiteX0" fmla="*/ 601670 w 3615876"/>
              <a:gd name="connsiteY0" fmla="*/ 10160 h 3620105"/>
              <a:gd name="connsiteX1" fmla="*/ 3014206 w 3615876"/>
              <a:gd name="connsiteY1" fmla="*/ 10160 h 3620105"/>
              <a:gd name="connsiteX2" fmla="*/ 3615876 w 3615876"/>
              <a:gd name="connsiteY2" fmla="*/ 611830 h 3620105"/>
              <a:gd name="connsiteX3" fmla="*/ 3615876 w 3615876"/>
              <a:gd name="connsiteY3" fmla="*/ 3018435 h 3620105"/>
              <a:gd name="connsiteX4" fmla="*/ 3014206 w 3615876"/>
              <a:gd name="connsiteY4" fmla="*/ 3620105 h 3620105"/>
              <a:gd name="connsiteX5" fmla="*/ 601670 w 3615876"/>
              <a:gd name="connsiteY5" fmla="*/ 3620105 h 3620105"/>
              <a:gd name="connsiteX6" fmla="*/ 0 w 3615876"/>
              <a:gd name="connsiteY6" fmla="*/ 3018435 h 3620105"/>
              <a:gd name="connsiteX7" fmla="*/ 2230 w 3615876"/>
              <a:gd name="connsiteY7" fmla="*/ 0 h 3620105"/>
              <a:gd name="connsiteX0" fmla="*/ 601670 w 3615876"/>
              <a:gd name="connsiteY0" fmla="*/ 0 h 3609945"/>
              <a:gd name="connsiteX1" fmla="*/ 3014206 w 3615876"/>
              <a:gd name="connsiteY1" fmla="*/ 0 h 3609945"/>
              <a:gd name="connsiteX2" fmla="*/ 3615876 w 3615876"/>
              <a:gd name="connsiteY2" fmla="*/ 601670 h 3609945"/>
              <a:gd name="connsiteX3" fmla="*/ 3615876 w 3615876"/>
              <a:gd name="connsiteY3" fmla="*/ 3008275 h 3609945"/>
              <a:gd name="connsiteX4" fmla="*/ 3014206 w 3615876"/>
              <a:gd name="connsiteY4" fmla="*/ 3609945 h 3609945"/>
              <a:gd name="connsiteX5" fmla="*/ 601670 w 3615876"/>
              <a:gd name="connsiteY5" fmla="*/ 3609945 h 3609945"/>
              <a:gd name="connsiteX6" fmla="*/ 0 w 3615876"/>
              <a:gd name="connsiteY6" fmla="*/ 3008275 h 3609945"/>
              <a:gd name="connsiteX7" fmla="*/ 2230 w 3615876"/>
              <a:gd name="connsiteY7" fmla="*/ 3048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0" fmla="*/ 609641 w 3623847"/>
              <a:gd name="connsiteY0" fmla="*/ 0 h 3609945"/>
              <a:gd name="connsiteX1" fmla="*/ 3022177 w 3623847"/>
              <a:gd name="connsiteY1" fmla="*/ 0 h 3609945"/>
              <a:gd name="connsiteX2" fmla="*/ 3623847 w 3623847"/>
              <a:gd name="connsiteY2" fmla="*/ 601670 h 3609945"/>
              <a:gd name="connsiteX3" fmla="*/ 3623847 w 3623847"/>
              <a:gd name="connsiteY3" fmla="*/ 3008275 h 3609945"/>
              <a:gd name="connsiteX4" fmla="*/ 3022177 w 3623847"/>
              <a:gd name="connsiteY4" fmla="*/ 3609945 h 3609945"/>
              <a:gd name="connsiteX5" fmla="*/ 609641 w 3623847"/>
              <a:gd name="connsiteY5" fmla="*/ 3609945 h 3609945"/>
              <a:gd name="connsiteX6" fmla="*/ 7971 w 3623847"/>
              <a:gd name="connsiteY6" fmla="*/ 3008275 h 3609945"/>
              <a:gd name="connsiteX7" fmla="*/ 41 w 3623847"/>
              <a:gd name="connsiteY7" fmla="*/ 0 h 3609945"/>
              <a:gd name="connsiteX8" fmla="*/ 609641 w 3623847"/>
              <a:gd name="connsiteY8" fmla="*/ 0 h 3609945"/>
              <a:gd name="connsiteX0" fmla="*/ 3623847 w 3715287"/>
              <a:gd name="connsiteY0" fmla="*/ 300827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74647 w 3715287"/>
              <a:gd name="connsiteY0" fmla="*/ 3404515 h 3633726"/>
              <a:gd name="connsiteX1" fmla="*/ 3022177 w 3715287"/>
              <a:gd name="connsiteY1" fmla="*/ 3609945 h 3633726"/>
              <a:gd name="connsiteX2" fmla="*/ 609641 w 3715287"/>
              <a:gd name="connsiteY2" fmla="*/ 3609945 h 3633726"/>
              <a:gd name="connsiteX3" fmla="*/ 7971 w 3715287"/>
              <a:gd name="connsiteY3" fmla="*/ 3008275 h 3633726"/>
              <a:gd name="connsiteX4" fmla="*/ 41 w 3715287"/>
              <a:gd name="connsiteY4" fmla="*/ 0 h 3633726"/>
              <a:gd name="connsiteX5" fmla="*/ 609641 w 3715287"/>
              <a:gd name="connsiteY5" fmla="*/ 0 h 3633726"/>
              <a:gd name="connsiteX6" fmla="*/ 3022177 w 3715287"/>
              <a:gd name="connsiteY6" fmla="*/ 0 h 3633726"/>
              <a:gd name="connsiteX7" fmla="*/ 3623847 w 3715287"/>
              <a:gd name="connsiteY7" fmla="*/ 601670 h 3633726"/>
              <a:gd name="connsiteX8" fmla="*/ 3715287 w 3715287"/>
              <a:gd name="connsiteY8" fmla="*/ 3099715 h 3633726"/>
              <a:gd name="connsiteX0" fmla="*/ 3674647 w 3715287"/>
              <a:gd name="connsiteY0" fmla="*/ 34045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09945"/>
              <a:gd name="connsiteX1" fmla="*/ 3022177 w 3715287"/>
              <a:gd name="connsiteY1" fmla="*/ 3609945 h 3609945"/>
              <a:gd name="connsiteX2" fmla="*/ 609641 w 3715287"/>
              <a:gd name="connsiteY2" fmla="*/ 3609945 h 3609945"/>
              <a:gd name="connsiteX3" fmla="*/ 7971 w 3715287"/>
              <a:gd name="connsiteY3" fmla="*/ 3008275 h 3609945"/>
              <a:gd name="connsiteX4" fmla="*/ 41 w 3715287"/>
              <a:gd name="connsiteY4" fmla="*/ 0 h 3609945"/>
              <a:gd name="connsiteX5" fmla="*/ 609641 w 3715287"/>
              <a:gd name="connsiteY5" fmla="*/ 0 h 3609945"/>
              <a:gd name="connsiteX6" fmla="*/ 3022177 w 3715287"/>
              <a:gd name="connsiteY6" fmla="*/ 0 h 3609945"/>
              <a:gd name="connsiteX7" fmla="*/ 3623847 w 3715287"/>
              <a:gd name="connsiteY7" fmla="*/ 601670 h 3609945"/>
              <a:gd name="connsiteX8" fmla="*/ 3715287 w 3715287"/>
              <a:gd name="connsiteY8" fmla="*/ 3099715 h 3609945"/>
              <a:gd name="connsiteX0" fmla="*/ 3694967 w 3715287"/>
              <a:gd name="connsiteY0" fmla="*/ 3607715 h 3611605"/>
              <a:gd name="connsiteX1" fmla="*/ 3022177 w 3715287"/>
              <a:gd name="connsiteY1" fmla="*/ 3609945 h 3611605"/>
              <a:gd name="connsiteX2" fmla="*/ 609641 w 3715287"/>
              <a:gd name="connsiteY2" fmla="*/ 3609945 h 3611605"/>
              <a:gd name="connsiteX3" fmla="*/ 7971 w 3715287"/>
              <a:gd name="connsiteY3" fmla="*/ 3008275 h 3611605"/>
              <a:gd name="connsiteX4" fmla="*/ 41 w 3715287"/>
              <a:gd name="connsiteY4" fmla="*/ 0 h 3611605"/>
              <a:gd name="connsiteX5" fmla="*/ 609641 w 3715287"/>
              <a:gd name="connsiteY5" fmla="*/ 0 h 3611605"/>
              <a:gd name="connsiteX6" fmla="*/ 3022177 w 3715287"/>
              <a:gd name="connsiteY6" fmla="*/ 0 h 3611605"/>
              <a:gd name="connsiteX7" fmla="*/ 3623847 w 3715287"/>
              <a:gd name="connsiteY7" fmla="*/ 601670 h 3611605"/>
              <a:gd name="connsiteX8" fmla="*/ 3715287 w 3715287"/>
              <a:gd name="connsiteY8" fmla="*/ 3099715 h 3611605"/>
              <a:gd name="connsiteX0" fmla="*/ 3613687 w 3715287"/>
              <a:gd name="connsiteY0" fmla="*/ 3617875 h 3619807"/>
              <a:gd name="connsiteX1" fmla="*/ 3022177 w 3715287"/>
              <a:gd name="connsiteY1" fmla="*/ 3609945 h 3619807"/>
              <a:gd name="connsiteX2" fmla="*/ 609641 w 3715287"/>
              <a:gd name="connsiteY2" fmla="*/ 3609945 h 3619807"/>
              <a:gd name="connsiteX3" fmla="*/ 7971 w 3715287"/>
              <a:gd name="connsiteY3" fmla="*/ 3008275 h 3619807"/>
              <a:gd name="connsiteX4" fmla="*/ 41 w 3715287"/>
              <a:gd name="connsiteY4" fmla="*/ 0 h 3619807"/>
              <a:gd name="connsiteX5" fmla="*/ 609641 w 3715287"/>
              <a:gd name="connsiteY5" fmla="*/ 0 h 3619807"/>
              <a:gd name="connsiteX6" fmla="*/ 3022177 w 3715287"/>
              <a:gd name="connsiteY6" fmla="*/ 0 h 3619807"/>
              <a:gd name="connsiteX7" fmla="*/ 3623847 w 3715287"/>
              <a:gd name="connsiteY7" fmla="*/ 601670 h 3619807"/>
              <a:gd name="connsiteX8" fmla="*/ 3715287 w 3715287"/>
              <a:gd name="connsiteY8" fmla="*/ 3099715 h 3619807"/>
              <a:gd name="connsiteX0" fmla="*/ 3613687 w 3623847"/>
              <a:gd name="connsiteY0" fmla="*/ 3617875 h 3619807"/>
              <a:gd name="connsiteX1" fmla="*/ 3022177 w 3623847"/>
              <a:gd name="connsiteY1" fmla="*/ 3609945 h 3619807"/>
              <a:gd name="connsiteX2" fmla="*/ 609641 w 3623847"/>
              <a:gd name="connsiteY2" fmla="*/ 3609945 h 3619807"/>
              <a:gd name="connsiteX3" fmla="*/ 7971 w 3623847"/>
              <a:gd name="connsiteY3" fmla="*/ 3008275 h 3619807"/>
              <a:gd name="connsiteX4" fmla="*/ 41 w 3623847"/>
              <a:gd name="connsiteY4" fmla="*/ 0 h 3619807"/>
              <a:gd name="connsiteX5" fmla="*/ 609641 w 3623847"/>
              <a:gd name="connsiteY5" fmla="*/ 0 h 3619807"/>
              <a:gd name="connsiteX6" fmla="*/ 3022177 w 3623847"/>
              <a:gd name="connsiteY6" fmla="*/ 0 h 3619807"/>
              <a:gd name="connsiteX7" fmla="*/ 3623847 w 3623847"/>
              <a:gd name="connsiteY7" fmla="*/ 601670 h 3619807"/>
              <a:gd name="connsiteX8" fmla="*/ 3593367 w 3623847"/>
              <a:gd name="connsiteY8" fmla="*/ 3120035 h 3619807"/>
              <a:gd name="connsiteX0" fmla="*/ 3613687 w 3654327"/>
              <a:gd name="connsiteY0" fmla="*/ 3617875 h 3619807"/>
              <a:gd name="connsiteX1" fmla="*/ 3022177 w 3654327"/>
              <a:gd name="connsiteY1" fmla="*/ 3609945 h 3619807"/>
              <a:gd name="connsiteX2" fmla="*/ 609641 w 3654327"/>
              <a:gd name="connsiteY2" fmla="*/ 3609945 h 3619807"/>
              <a:gd name="connsiteX3" fmla="*/ 7971 w 3654327"/>
              <a:gd name="connsiteY3" fmla="*/ 3008275 h 3619807"/>
              <a:gd name="connsiteX4" fmla="*/ 41 w 3654327"/>
              <a:gd name="connsiteY4" fmla="*/ 0 h 3619807"/>
              <a:gd name="connsiteX5" fmla="*/ 609641 w 3654327"/>
              <a:gd name="connsiteY5" fmla="*/ 0 h 3619807"/>
              <a:gd name="connsiteX6" fmla="*/ 3022177 w 3654327"/>
              <a:gd name="connsiteY6" fmla="*/ 0 h 3619807"/>
              <a:gd name="connsiteX7" fmla="*/ 3623847 w 3654327"/>
              <a:gd name="connsiteY7" fmla="*/ 601670 h 3619807"/>
              <a:gd name="connsiteX8" fmla="*/ 3654327 w 3654327"/>
              <a:gd name="connsiteY8" fmla="*/ 3130195 h 3619807"/>
              <a:gd name="connsiteX0" fmla="*/ 3613687 w 3624347"/>
              <a:gd name="connsiteY0" fmla="*/ 3617875 h 3619807"/>
              <a:gd name="connsiteX1" fmla="*/ 3022177 w 3624347"/>
              <a:gd name="connsiteY1" fmla="*/ 3609945 h 3619807"/>
              <a:gd name="connsiteX2" fmla="*/ 609641 w 3624347"/>
              <a:gd name="connsiteY2" fmla="*/ 3609945 h 3619807"/>
              <a:gd name="connsiteX3" fmla="*/ 7971 w 3624347"/>
              <a:gd name="connsiteY3" fmla="*/ 3008275 h 3619807"/>
              <a:gd name="connsiteX4" fmla="*/ 41 w 3624347"/>
              <a:gd name="connsiteY4" fmla="*/ 0 h 3619807"/>
              <a:gd name="connsiteX5" fmla="*/ 609641 w 3624347"/>
              <a:gd name="connsiteY5" fmla="*/ 0 h 3619807"/>
              <a:gd name="connsiteX6" fmla="*/ 3022177 w 3624347"/>
              <a:gd name="connsiteY6" fmla="*/ 0 h 3619807"/>
              <a:gd name="connsiteX7" fmla="*/ 3623847 w 3624347"/>
              <a:gd name="connsiteY7" fmla="*/ 601670 h 3619807"/>
              <a:gd name="connsiteX8" fmla="*/ 3624347 w 3624347"/>
              <a:gd name="connsiteY8" fmla="*/ 3400018 h 3619807"/>
              <a:gd name="connsiteX0" fmla="*/ 3613687 w 3624347"/>
              <a:gd name="connsiteY0" fmla="*/ 3610380 h 3613459"/>
              <a:gd name="connsiteX1" fmla="*/ 3022177 w 3624347"/>
              <a:gd name="connsiteY1" fmla="*/ 3609945 h 3613459"/>
              <a:gd name="connsiteX2" fmla="*/ 609641 w 3624347"/>
              <a:gd name="connsiteY2" fmla="*/ 3609945 h 3613459"/>
              <a:gd name="connsiteX3" fmla="*/ 7971 w 3624347"/>
              <a:gd name="connsiteY3" fmla="*/ 3008275 h 3613459"/>
              <a:gd name="connsiteX4" fmla="*/ 41 w 3624347"/>
              <a:gd name="connsiteY4" fmla="*/ 0 h 3613459"/>
              <a:gd name="connsiteX5" fmla="*/ 609641 w 3624347"/>
              <a:gd name="connsiteY5" fmla="*/ 0 h 3613459"/>
              <a:gd name="connsiteX6" fmla="*/ 3022177 w 3624347"/>
              <a:gd name="connsiteY6" fmla="*/ 0 h 3613459"/>
              <a:gd name="connsiteX7" fmla="*/ 3623847 w 3624347"/>
              <a:gd name="connsiteY7" fmla="*/ 601670 h 3613459"/>
              <a:gd name="connsiteX8" fmla="*/ 3624347 w 3624347"/>
              <a:gd name="connsiteY8" fmla="*/ 3400018 h 3613459"/>
              <a:gd name="connsiteX0" fmla="*/ 3606192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600616 w 3624347"/>
              <a:gd name="connsiteY0" fmla="*/ 3602885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4347"/>
              <a:gd name="connsiteY0" fmla="*/ 3608461 h 3609945"/>
              <a:gd name="connsiteX1" fmla="*/ 3022177 w 3624347"/>
              <a:gd name="connsiteY1" fmla="*/ 3609945 h 3609945"/>
              <a:gd name="connsiteX2" fmla="*/ 609641 w 3624347"/>
              <a:gd name="connsiteY2" fmla="*/ 3609945 h 3609945"/>
              <a:gd name="connsiteX3" fmla="*/ 7971 w 3624347"/>
              <a:gd name="connsiteY3" fmla="*/ 3008275 h 3609945"/>
              <a:gd name="connsiteX4" fmla="*/ 41 w 3624347"/>
              <a:gd name="connsiteY4" fmla="*/ 0 h 3609945"/>
              <a:gd name="connsiteX5" fmla="*/ 609641 w 3624347"/>
              <a:gd name="connsiteY5" fmla="*/ 0 h 3609945"/>
              <a:gd name="connsiteX6" fmla="*/ 3022177 w 3624347"/>
              <a:gd name="connsiteY6" fmla="*/ 0 h 3609945"/>
              <a:gd name="connsiteX7" fmla="*/ 3623847 w 3624347"/>
              <a:gd name="connsiteY7" fmla="*/ 601670 h 3609945"/>
              <a:gd name="connsiteX8" fmla="*/ 3624347 w 3624347"/>
              <a:gd name="connsiteY8" fmla="*/ 3400018 h 3609945"/>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0" fmla="*/ 3595040 w 3623847"/>
              <a:gd name="connsiteY0" fmla="*/ 3608461 h 3611891"/>
              <a:gd name="connsiteX1" fmla="*/ 3022177 w 3623847"/>
              <a:gd name="connsiteY1" fmla="*/ 3609945 h 3611891"/>
              <a:gd name="connsiteX2" fmla="*/ 609641 w 3623847"/>
              <a:gd name="connsiteY2" fmla="*/ 3609945 h 3611891"/>
              <a:gd name="connsiteX3" fmla="*/ 7971 w 3623847"/>
              <a:gd name="connsiteY3" fmla="*/ 3008275 h 3611891"/>
              <a:gd name="connsiteX4" fmla="*/ 41 w 3623847"/>
              <a:gd name="connsiteY4" fmla="*/ 0 h 3611891"/>
              <a:gd name="connsiteX5" fmla="*/ 609641 w 3623847"/>
              <a:gd name="connsiteY5" fmla="*/ 0 h 3611891"/>
              <a:gd name="connsiteX6" fmla="*/ 3022177 w 3623847"/>
              <a:gd name="connsiteY6" fmla="*/ 0 h 3611891"/>
              <a:gd name="connsiteX7" fmla="*/ 3623847 w 3623847"/>
              <a:gd name="connsiteY7" fmla="*/ 601670 h 3611891"/>
              <a:gd name="connsiteX8" fmla="*/ 3618771 w 3623847"/>
              <a:gd name="connsiteY8" fmla="*/ 3611891 h 3611891"/>
              <a:gd name="connsiteX9" fmla="*/ 3595040 w 3623847"/>
              <a:gd name="connsiteY9" fmla="*/ 3608461 h 36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847" h="3611891">
                <a:moveTo>
                  <a:pt x="3595040" y="3608461"/>
                </a:moveTo>
                <a:lnTo>
                  <a:pt x="3022177" y="3609945"/>
                </a:lnTo>
                <a:lnTo>
                  <a:pt x="609641" y="3609945"/>
                </a:lnTo>
                <a:cubicBezTo>
                  <a:pt x="277348" y="3609945"/>
                  <a:pt x="7971" y="3340568"/>
                  <a:pt x="7971" y="3008275"/>
                </a:cubicBezTo>
                <a:cubicBezTo>
                  <a:pt x="8714" y="2012290"/>
                  <a:pt x="-702" y="995985"/>
                  <a:pt x="41" y="0"/>
                </a:cubicBezTo>
                <a:lnTo>
                  <a:pt x="609641" y="0"/>
                </a:lnTo>
                <a:lnTo>
                  <a:pt x="3022177" y="0"/>
                </a:lnTo>
                <a:cubicBezTo>
                  <a:pt x="3354470" y="0"/>
                  <a:pt x="3623847" y="269377"/>
                  <a:pt x="3623847" y="601670"/>
                </a:cubicBezTo>
                <a:cubicBezTo>
                  <a:pt x="3623847" y="1403872"/>
                  <a:pt x="3618771" y="3611891"/>
                  <a:pt x="3618771" y="3611891"/>
                </a:cubicBezTo>
                <a:lnTo>
                  <a:pt x="3595040" y="3608461"/>
                </a:lnTo>
                <a:close/>
              </a:path>
            </a:pathLst>
          </a:custGeom>
          <a:solidFill>
            <a:schemeClr val="bg2"/>
          </a:solidFill>
        </p:spPr>
        <p:txBody>
          <a:bodyPr/>
          <a:lstStyle/>
          <a:p>
            <a:r>
              <a:rPr lang="fr-FR"/>
              <a:t>Cliquez sur l'icône pour ajouter une image</a:t>
            </a:r>
          </a:p>
        </p:txBody>
      </p:sp>
    </p:spTree>
    <p:extLst>
      <p:ext uri="{BB962C8B-B14F-4D97-AF65-F5344CB8AC3E}">
        <p14:creationId xmlns:p14="http://schemas.microsoft.com/office/powerpoint/2010/main" val="288723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sp>
        <p:nvSpPr>
          <p:cNvPr id="9" name="Espace réservé du texte 7"/>
          <p:cNvSpPr>
            <a:spLocks noGrp="1"/>
          </p:cNvSpPr>
          <p:nvPr>
            <p:ph type="body" sz="quarter" idx="13"/>
          </p:nvPr>
        </p:nvSpPr>
        <p:spPr>
          <a:xfrm>
            <a:off x="4223792" y="3284984"/>
            <a:ext cx="5400000" cy="757130"/>
          </a:xfrm>
        </p:spPr>
        <p:txBody>
          <a:bodyPr anchor="ctr"/>
          <a:lstStyle>
            <a:lvl1pPr marL="0" indent="0">
              <a:lnSpc>
                <a:spcPct val="120000"/>
              </a:lnSpc>
              <a:spcBef>
                <a:spcPts val="0"/>
              </a:spcBef>
              <a:buFontTx/>
              <a:buNone/>
              <a:defRPr sz="1300" b="1">
                <a:solidFill>
                  <a:schemeClr val="accent6"/>
                </a:solidFill>
              </a:defRPr>
            </a:lvl1pPr>
            <a:lvl2pPr marL="0" indent="0">
              <a:lnSpc>
                <a:spcPct val="120000"/>
              </a:lnSpc>
              <a:spcBef>
                <a:spcPts val="0"/>
              </a:spcBef>
              <a:buFontTx/>
              <a:buNone/>
              <a:defRPr sz="1400" b="1">
                <a:solidFill>
                  <a:schemeClr val="accent6"/>
                </a:solidFill>
              </a:defRPr>
            </a:lvl2pPr>
            <a:lvl3pPr marL="0" indent="0">
              <a:lnSpc>
                <a:spcPct val="120000"/>
              </a:lnSpc>
              <a:spcBef>
                <a:spcPts val="0"/>
              </a:spcBef>
              <a:buFontTx/>
              <a:buNone/>
              <a:defRPr sz="1400" b="0">
                <a:solidFill>
                  <a:schemeClr val="accent6"/>
                </a:solidFill>
              </a:defRPr>
            </a:lvl3pPr>
            <a:lvl4pPr marL="0" indent="0">
              <a:lnSpc>
                <a:spcPct val="120000"/>
              </a:lnSpc>
              <a:spcBef>
                <a:spcPts val="0"/>
              </a:spcBef>
              <a:buFontTx/>
              <a:buNone/>
              <a:defRPr sz="1400" b="0">
                <a:solidFill>
                  <a:schemeClr val="tx1"/>
                </a:solidFill>
              </a:defRPr>
            </a:lvl4pPr>
            <a:lvl5pPr marL="0" indent="0">
              <a:lnSpc>
                <a:spcPct val="120000"/>
              </a:lnSpc>
              <a:spcBef>
                <a:spcPts val="0"/>
              </a:spcBef>
              <a:buFontTx/>
              <a:buNone/>
              <a:defRPr sz="1400" b="0">
                <a:solidFill>
                  <a:schemeClr val="tx1"/>
                </a:solidFill>
              </a:defRPr>
            </a:lvl5pPr>
          </a:lstStyle>
          <a:p>
            <a:pPr lvl="0"/>
            <a:r>
              <a:rPr lang="fr-FR"/>
              <a:t>Cliquez pour modifier les styles du texte du masque</a:t>
            </a:r>
          </a:p>
          <a:p>
            <a:pPr lvl="1"/>
            <a:r>
              <a:rPr lang="fr-FR"/>
              <a:t>Deuxième niveau</a:t>
            </a:r>
          </a:p>
          <a:p>
            <a:pPr lvl="2"/>
            <a:r>
              <a:rPr lang="fr-FR"/>
              <a:t>Troisième niveau</a:t>
            </a:r>
          </a:p>
        </p:txBody>
      </p:sp>
      <p:pic>
        <p:nvPicPr>
          <p:cNvPr id="10" name="Image 9">
            <a:extLst>
              <a:ext uri="{FF2B5EF4-FFF2-40B4-BE49-F238E27FC236}">
                <a16:creationId xmlns:a16="http://schemas.microsoft.com/office/drawing/2014/main" id="{E6B275CE-5AD9-ED46-8EE9-71916A94E133}"/>
              </a:ext>
            </a:extLst>
          </p:cNvPr>
          <p:cNvPicPr>
            <a:picLocks noChangeAspect="1"/>
          </p:cNvPicPr>
          <p:nvPr userDrawn="1"/>
        </p:nvPicPr>
        <p:blipFill>
          <a:blip r:embed="rId2"/>
          <a:stretch>
            <a:fillRect/>
          </a:stretch>
        </p:blipFill>
        <p:spPr>
          <a:xfrm>
            <a:off x="0" y="-34200"/>
            <a:ext cx="1713642" cy="1734413"/>
          </a:xfrm>
          <a:prstGeom prst="rect">
            <a:avLst/>
          </a:prstGeom>
        </p:spPr>
      </p:pic>
      <p:pic>
        <p:nvPicPr>
          <p:cNvPr id="11" name="Image 10">
            <a:extLst>
              <a:ext uri="{FF2B5EF4-FFF2-40B4-BE49-F238E27FC236}">
                <a16:creationId xmlns:a16="http://schemas.microsoft.com/office/drawing/2014/main" id="{1FFF69E8-6C6D-5648-8E30-86483B5DAFF7}"/>
              </a:ext>
            </a:extLst>
          </p:cNvPr>
          <p:cNvPicPr>
            <a:picLocks noChangeAspect="1"/>
          </p:cNvPicPr>
          <p:nvPr userDrawn="1"/>
        </p:nvPicPr>
        <p:blipFill>
          <a:blip r:embed="rId3"/>
          <a:stretch>
            <a:fillRect/>
          </a:stretch>
        </p:blipFill>
        <p:spPr>
          <a:xfrm>
            <a:off x="10405690" y="-34200"/>
            <a:ext cx="1826764" cy="1826764"/>
          </a:xfrm>
          <a:prstGeom prst="rect">
            <a:avLst/>
          </a:prstGeom>
        </p:spPr>
      </p:pic>
      <p:pic>
        <p:nvPicPr>
          <p:cNvPr id="14" name="Image 13">
            <a:extLst>
              <a:ext uri="{FF2B5EF4-FFF2-40B4-BE49-F238E27FC236}">
                <a16:creationId xmlns:a16="http://schemas.microsoft.com/office/drawing/2014/main" id="{82406E4E-56E0-0643-BF43-D61B8D847882}"/>
              </a:ext>
            </a:extLst>
          </p:cNvPr>
          <p:cNvPicPr>
            <a:picLocks noChangeAspect="1"/>
          </p:cNvPicPr>
          <p:nvPr userDrawn="1"/>
        </p:nvPicPr>
        <p:blipFill>
          <a:blip r:embed="rId4"/>
          <a:stretch>
            <a:fillRect/>
          </a:stretch>
        </p:blipFill>
        <p:spPr>
          <a:xfrm>
            <a:off x="3053257" y="3277248"/>
            <a:ext cx="1013783" cy="757129"/>
          </a:xfrm>
          <a:prstGeom prst="rect">
            <a:avLst/>
          </a:prstGeom>
        </p:spPr>
      </p:pic>
      <p:pic>
        <p:nvPicPr>
          <p:cNvPr id="5" name="Image 4">
            <a:extLst>
              <a:ext uri="{FF2B5EF4-FFF2-40B4-BE49-F238E27FC236}">
                <a16:creationId xmlns:a16="http://schemas.microsoft.com/office/drawing/2014/main" id="{2483BF1A-5601-D86A-E9F3-82BFB1B002BF}"/>
              </a:ext>
            </a:extLst>
          </p:cNvPr>
          <p:cNvPicPr>
            <a:picLocks noChangeAspect="1"/>
          </p:cNvPicPr>
          <p:nvPr userDrawn="1"/>
        </p:nvPicPr>
        <p:blipFill>
          <a:blip r:embed="rId5"/>
          <a:stretch>
            <a:fillRect/>
          </a:stretch>
        </p:blipFill>
        <p:spPr>
          <a:xfrm>
            <a:off x="0" y="5298504"/>
            <a:ext cx="1559496" cy="1559496"/>
          </a:xfrm>
          <a:prstGeom prst="rect">
            <a:avLst/>
          </a:prstGeom>
        </p:spPr>
      </p:pic>
    </p:spTree>
    <p:extLst>
      <p:ext uri="{BB962C8B-B14F-4D97-AF65-F5344CB8AC3E}">
        <p14:creationId xmlns:p14="http://schemas.microsoft.com/office/powerpoint/2010/main" val="25227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2C0669B-9115-7990-267C-6B0583769CBB}"/>
              </a:ext>
            </a:extLst>
          </p:cNvPr>
          <p:cNvPicPr>
            <a:picLocks noChangeAspect="1"/>
          </p:cNvPicPr>
          <p:nvPr userDrawn="1"/>
        </p:nvPicPr>
        <p:blipFill>
          <a:blip r:embed="rId2"/>
          <a:stretch>
            <a:fillRect/>
          </a:stretch>
        </p:blipFill>
        <p:spPr>
          <a:xfrm>
            <a:off x="0" y="4559300"/>
            <a:ext cx="3359696" cy="2298700"/>
          </a:xfrm>
          <a:prstGeom prst="rect">
            <a:avLst/>
          </a:prstGeom>
        </p:spPr>
      </p:pic>
      <p:sp>
        <p:nvSpPr>
          <p:cNvPr id="10" name="Espace réservé du texte 9"/>
          <p:cNvSpPr>
            <a:spLocks noGrp="1"/>
          </p:cNvSpPr>
          <p:nvPr>
            <p:ph type="body" sz="quarter" idx="10" hasCustomPrompt="1"/>
          </p:nvPr>
        </p:nvSpPr>
        <p:spPr>
          <a:xfrm>
            <a:off x="6700471" y="5984245"/>
            <a:ext cx="1981200" cy="261610"/>
          </a:xfrm>
        </p:spPr>
        <p:txBody>
          <a:bodyPr anchor="b"/>
          <a:lstStyle>
            <a:lvl1pPr>
              <a:defRPr>
                <a:solidFill>
                  <a:schemeClr val="accent1"/>
                </a:solidFill>
              </a:defRPr>
            </a:lvl1pPr>
          </a:lstStyle>
          <a:p>
            <a:pPr lvl="0"/>
            <a:r>
              <a:rPr lang="fr-FR"/>
              <a:t>Date</a:t>
            </a:r>
          </a:p>
        </p:txBody>
      </p:sp>
      <p:pic>
        <p:nvPicPr>
          <p:cNvPr id="4" name="Image 3">
            <a:extLst>
              <a:ext uri="{FF2B5EF4-FFF2-40B4-BE49-F238E27FC236}">
                <a16:creationId xmlns:a16="http://schemas.microsoft.com/office/drawing/2014/main" id="{050D2598-31EC-8141-BD57-0271F6697711}"/>
              </a:ext>
            </a:extLst>
          </p:cNvPr>
          <p:cNvPicPr>
            <a:picLocks noChangeAspect="1"/>
          </p:cNvPicPr>
          <p:nvPr userDrawn="1"/>
        </p:nvPicPr>
        <p:blipFill>
          <a:blip r:embed="rId3"/>
          <a:stretch>
            <a:fillRect/>
          </a:stretch>
        </p:blipFill>
        <p:spPr>
          <a:xfrm>
            <a:off x="-1554" y="0"/>
            <a:ext cx="1485900" cy="1485900"/>
          </a:xfrm>
          <a:prstGeom prst="rect">
            <a:avLst/>
          </a:prstGeom>
        </p:spPr>
      </p:pic>
      <p:pic>
        <p:nvPicPr>
          <p:cNvPr id="17" name="Image 16">
            <a:extLst>
              <a:ext uri="{FF2B5EF4-FFF2-40B4-BE49-F238E27FC236}">
                <a16:creationId xmlns:a16="http://schemas.microsoft.com/office/drawing/2014/main" id="{C61F39DD-F33F-874F-8D4B-926AB7168F9C}"/>
              </a:ext>
            </a:extLst>
          </p:cNvPr>
          <p:cNvPicPr>
            <a:picLocks noChangeAspect="1"/>
          </p:cNvPicPr>
          <p:nvPr userDrawn="1"/>
        </p:nvPicPr>
        <p:blipFill>
          <a:blip r:embed="rId4"/>
          <a:stretch>
            <a:fillRect/>
          </a:stretch>
        </p:blipFill>
        <p:spPr>
          <a:xfrm>
            <a:off x="5214571" y="0"/>
            <a:ext cx="1485900" cy="1485900"/>
          </a:xfrm>
          <a:prstGeom prst="rect">
            <a:avLst/>
          </a:prstGeom>
        </p:spPr>
      </p:pic>
      <p:pic>
        <p:nvPicPr>
          <p:cNvPr id="20" name="Image 19">
            <a:extLst>
              <a:ext uri="{FF2B5EF4-FFF2-40B4-BE49-F238E27FC236}">
                <a16:creationId xmlns:a16="http://schemas.microsoft.com/office/drawing/2014/main" id="{9B801063-CFC9-1247-8D4A-93358C11FA99}"/>
              </a:ext>
            </a:extLst>
          </p:cNvPr>
          <p:cNvPicPr>
            <a:picLocks noChangeAspect="1"/>
          </p:cNvPicPr>
          <p:nvPr userDrawn="1"/>
        </p:nvPicPr>
        <p:blipFill>
          <a:blip r:embed="rId5"/>
          <a:stretch>
            <a:fillRect/>
          </a:stretch>
        </p:blipFill>
        <p:spPr>
          <a:xfrm>
            <a:off x="11208568" y="6165850"/>
            <a:ext cx="724523" cy="541099"/>
          </a:xfrm>
          <a:prstGeom prst="rect">
            <a:avLst/>
          </a:prstGeom>
        </p:spPr>
      </p:pic>
      <p:sp>
        <p:nvSpPr>
          <p:cNvPr id="5" name="Rectangle : avec coins arrondis en diagonale 4">
            <a:extLst>
              <a:ext uri="{FF2B5EF4-FFF2-40B4-BE49-F238E27FC236}">
                <a16:creationId xmlns:a16="http://schemas.microsoft.com/office/drawing/2014/main" id="{BA9FBD00-F0A7-FC43-AADD-785ABB3B3965}"/>
              </a:ext>
            </a:extLst>
          </p:cNvPr>
          <p:cNvSpPr/>
          <p:nvPr userDrawn="1"/>
        </p:nvSpPr>
        <p:spPr>
          <a:xfrm flipH="1">
            <a:off x="491054" y="368299"/>
            <a:ext cx="5794215" cy="5794215"/>
          </a:xfrm>
          <a:prstGeom prst="round2Diag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682902" y="2764666"/>
            <a:ext cx="7157513" cy="1231106"/>
          </a:xfrm>
        </p:spPr>
        <p:txBody>
          <a:bodyPr anchor="b"/>
          <a:lstStyle>
            <a:lvl1pPr algn="l">
              <a:defRPr sz="4000">
                <a:solidFill>
                  <a:schemeClr val="accent6"/>
                </a:solidFill>
              </a:defRPr>
            </a:lvl1pPr>
          </a:lstStyle>
          <a:p>
            <a:r>
              <a:rPr lang="fr-FR"/>
              <a:t>Modifiez le style du titre</a:t>
            </a:r>
          </a:p>
        </p:txBody>
      </p:sp>
      <p:sp>
        <p:nvSpPr>
          <p:cNvPr id="3" name="Sous-titre 2"/>
          <p:cNvSpPr>
            <a:spLocks noGrp="1"/>
          </p:cNvSpPr>
          <p:nvPr>
            <p:ph type="subTitle" idx="1"/>
          </p:nvPr>
        </p:nvSpPr>
        <p:spPr>
          <a:xfrm>
            <a:off x="2694570" y="4130496"/>
            <a:ext cx="7157513" cy="738664"/>
          </a:xfrm>
        </p:spPr>
        <p:txBody>
          <a:bodyPr/>
          <a:lstStyle>
            <a:lvl1pPr marL="0" indent="0" algn="l">
              <a:buNone/>
              <a:defRPr sz="24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7380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96000" y="3465069"/>
            <a:ext cx="5400000" cy="553998"/>
          </a:xfrm>
        </p:spPr>
        <p:txBody>
          <a:bodyPr anchor="ctr"/>
          <a:lstStyle>
            <a:lvl1pPr>
              <a:defRPr sz="3600">
                <a:solidFill>
                  <a:schemeClr val="accent6"/>
                </a:solidFill>
              </a:defRPr>
            </a:lvl1pPr>
          </a:lstStyle>
          <a:p>
            <a:r>
              <a:rPr lang="fr-FR"/>
              <a:t>Modifiez le style du titre</a:t>
            </a:r>
          </a:p>
        </p:txBody>
      </p:sp>
      <p:sp>
        <p:nvSpPr>
          <p:cNvPr id="6" name="ZoneTexte 5"/>
          <p:cNvSpPr txBox="1"/>
          <p:nvPr userDrawn="1"/>
        </p:nvSpPr>
        <p:spPr>
          <a:xfrm>
            <a:off x="11588857" y="6399324"/>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sp>
        <p:nvSpPr>
          <p:cNvPr id="16" name="Titre 1">
            <a:extLst>
              <a:ext uri="{FF2B5EF4-FFF2-40B4-BE49-F238E27FC236}">
                <a16:creationId xmlns:a16="http://schemas.microsoft.com/office/drawing/2014/main" id="{9379146E-0708-A14F-BDB9-FFFE93BF111E}"/>
              </a:ext>
            </a:extLst>
          </p:cNvPr>
          <p:cNvSpPr txBox="1">
            <a:spLocks/>
          </p:cNvSpPr>
          <p:nvPr userDrawn="1"/>
        </p:nvSpPr>
        <p:spPr>
          <a:xfrm>
            <a:off x="1415480" y="2887776"/>
            <a:ext cx="1811855" cy="147732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tx2"/>
                </a:solidFill>
                <a:latin typeface="+mj-lt"/>
                <a:ea typeface="+mj-ea"/>
                <a:cs typeface="+mj-cs"/>
              </a:defRPr>
            </a:lvl1pPr>
          </a:lstStyle>
          <a:p>
            <a:r>
              <a:rPr lang="fr-FR" sz="9600">
                <a:solidFill>
                  <a:schemeClr val="bg1"/>
                </a:solidFill>
              </a:rPr>
              <a:t>01</a:t>
            </a:r>
          </a:p>
        </p:txBody>
      </p:sp>
      <p:pic>
        <p:nvPicPr>
          <p:cNvPr id="5" name="Image 4">
            <a:extLst>
              <a:ext uri="{FF2B5EF4-FFF2-40B4-BE49-F238E27FC236}">
                <a16:creationId xmlns:a16="http://schemas.microsoft.com/office/drawing/2014/main" id="{38183B05-B7C4-28F8-5679-1D623C68443A}"/>
              </a:ext>
            </a:extLst>
          </p:cNvPr>
          <p:cNvPicPr>
            <a:picLocks noChangeAspect="1"/>
          </p:cNvPicPr>
          <p:nvPr userDrawn="1"/>
        </p:nvPicPr>
        <p:blipFill>
          <a:blip r:embed="rId2"/>
          <a:stretch>
            <a:fillRect/>
          </a:stretch>
        </p:blipFill>
        <p:spPr>
          <a:xfrm>
            <a:off x="-8089" y="-27384"/>
            <a:ext cx="1711602" cy="1711603"/>
          </a:xfrm>
          <a:prstGeom prst="rect">
            <a:avLst/>
          </a:prstGeom>
        </p:spPr>
      </p:pic>
      <p:pic>
        <p:nvPicPr>
          <p:cNvPr id="10" name="Image 9">
            <a:extLst>
              <a:ext uri="{FF2B5EF4-FFF2-40B4-BE49-F238E27FC236}">
                <a16:creationId xmlns:a16="http://schemas.microsoft.com/office/drawing/2014/main" id="{8F84B748-BBE6-7B18-D662-33FA8CC56574}"/>
              </a:ext>
            </a:extLst>
          </p:cNvPr>
          <p:cNvPicPr>
            <a:picLocks noChangeAspect="1"/>
          </p:cNvPicPr>
          <p:nvPr userDrawn="1"/>
        </p:nvPicPr>
        <p:blipFill>
          <a:blip r:embed="rId3"/>
          <a:stretch>
            <a:fillRect/>
          </a:stretch>
        </p:blipFill>
        <p:spPr>
          <a:xfrm>
            <a:off x="0" y="5298504"/>
            <a:ext cx="1559496" cy="1559496"/>
          </a:xfrm>
          <a:prstGeom prst="rect">
            <a:avLst/>
          </a:prstGeom>
        </p:spPr>
      </p:pic>
      <p:pic>
        <p:nvPicPr>
          <p:cNvPr id="3" name="Image 2">
            <a:extLst>
              <a:ext uri="{FF2B5EF4-FFF2-40B4-BE49-F238E27FC236}">
                <a16:creationId xmlns:a16="http://schemas.microsoft.com/office/drawing/2014/main" id="{D1D8DBD9-B3AD-5F8E-E7B9-E0450A824A89}"/>
              </a:ext>
            </a:extLst>
          </p:cNvPr>
          <p:cNvPicPr>
            <a:picLocks noChangeAspect="1"/>
          </p:cNvPicPr>
          <p:nvPr userDrawn="1"/>
        </p:nvPicPr>
        <p:blipFill>
          <a:blip r:embed="rId4"/>
          <a:stretch>
            <a:fillRect/>
          </a:stretch>
        </p:blipFill>
        <p:spPr>
          <a:xfrm>
            <a:off x="10507780" y="-27384"/>
            <a:ext cx="1684219" cy="1684219"/>
          </a:xfrm>
          <a:prstGeom prst="rect">
            <a:avLst/>
          </a:prstGeom>
        </p:spPr>
      </p:pic>
    </p:spTree>
    <p:extLst>
      <p:ext uri="{BB962C8B-B14F-4D97-AF65-F5344CB8AC3E}">
        <p14:creationId xmlns:p14="http://schemas.microsoft.com/office/powerpoint/2010/main" val="139761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96000" y="3465069"/>
            <a:ext cx="5400000" cy="553998"/>
          </a:xfrm>
        </p:spPr>
        <p:txBody>
          <a:bodyPr anchor="ctr"/>
          <a:lstStyle>
            <a:lvl1pPr>
              <a:defRPr sz="3600">
                <a:solidFill>
                  <a:schemeClr val="accent6"/>
                </a:solidFill>
              </a:defRPr>
            </a:lvl1pPr>
          </a:lstStyle>
          <a:p>
            <a:r>
              <a:rPr lang="fr-FR"/>
              <a:t>Modifiez le style du titre</a:t>
            </a:r>
          </a:p>
        </p:txBody>
      </p:sp>
      <p:sp>
        <p:nvSpPr>
          <p:cNvPr id="6" name="ZoneTexte 5"/>
          <p:cNvSpPr txBox="1"/>
          <p:nvPr userDrawn="1"/>
        </p:nvSpPr>
        <p:spPr>
          <a:xfrm>
            <a:off x="11588857" y="6399324"/>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sp>
        <p:nvSpPr>
          <p:cNvPr id="11" name="Titre 1">
            <a:extLst>
              <a:ext uri="{FF2B5EF4-FFF2-40B4-BE49-F238E27FC236}">
                <a16:creationId xmlns:a16="http://schemas.microsoft.com/office/drawing/2014/main" id="{9EC35C97-4754-144D-984B-B3E43FE028C3}"/>
              </a:ext>
            </a:extLst>
          </p:cNvPr>
          <p:cNvSpPr txBox="1">
            <a:spLocks/>
          </p:cNvSpPr>
          <p:nvPr userDrawn="1"/>
        </p:nvSpPr>
        <p:spPr>
          <a:xfrm>
            <a:off x="1415480" y="2887776"/>
            <a:ext cx="1811855" cy="147732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tx2"/>
                </a:solidFill>
                <a:latin typeface="+mj-lt"/>
                <a:ea typeface="+mj-ea"/>
                <a:cs typeface="+mj-cs"/>
              </a:defRPr>
            </a:lvl1pPr>
          </a:lstStyle>
          <a:p>
            <a:r>
              <a:rPr lang="fr-FR" sz="9600">
                <a:solidFill>
                  <a:schemeClr val="bg1"/>
                </a:solidFill>
              </a:rPr>
              <a:t>02</a:t>
            </a:r>
          </a:p>
        </p:txBody>
      </p:sp>
      <p:pic>
        <p:nvPicPr>
          <p:cNvPr id="7" name="Image 6">
            <a:extLst>
              <a:ext uri="{FF2B5EF4-FFF2-40B4-BE49-F238E27FC236}">
                <a16:creationId xmlns:a16="http://schemas.microsoft.com/office/drawing/2014/main" id="{B5C225F1-690F-0581-A78A-CC8DE16A5A3E}"/>
              </a:ext>
            </a:extLst>
          </p:cNvPr>
          <p:cNvPicPr>
            <a:picLocks noChangeAspect="1"/>
          </p:cNvPicPr>
          <p:nvPr userDrawn="1"/>
        </p:nvPicPr>
        <p:blipFill>
          <a:blip r:embed="rId2"/>
          <a:stretch>
            <a:fillRect/>
          </a:stretch>
        </p:blipFill>
        <p:spPr>
          <a:xfrm>
            <a:off x="-8089" y="-27384"/>
            <a:ext cx="1711602" cy="1711603"/>
          </a:xfrm>
          <a:prstGeom prst="rect">
            <a:avLst/>
          </a:prstGeom>
        </p:spPr>
      </p:pic>
      <p:pic>
        <p:nvPicPr>
          <p:cNvPr id="13" name="Image 12">
            <a:extLst>
              <a:ext uri="{FF2B5EF4-FFF2-40B4-BE49-F238E27FC236}">
                <a16:creationId xmlns:a16="http://schemas.microsoft.com/office/drawing/2014/main" id="{7EC9C9EA-7CC4-4B7A-A2F8-4717DEFBAC25}"/>
              </a:ext>
            </a:extLst>
          </p:cNvPr>
          <p:cNvPicPr>
            <a:picLocks noChangeAspect="1"/>
          </p:cNvPicPr>
          <p:nvPr userDrawn="1"/>
        </p:nvPicPr>
        <p:blipFill>
          <a:blip r:embed="rId3"/>
          <a:stretch>
            <a:fillRect/>
          </a:stretch>
        </p:blipFill>
        <p:spPr>
          <a:xfrm>
            <a:off x="0" y="5298504"/>
            <a:ext cx="1559496" cy="1559496"/>
          </a:xfrm>
          <a:prstGeom prst="rect">
            <a:avLst/>
          </a:prstGeom>
        </p:spPr>
      </p:pic>
      <p:pic>
        <p:nvPicPr>
          <p:cNvPr id="3" name="Image 2">
            <a:extLst>
              <a:ext uri="{FF2B5EF4-FFF2-40B4-BE49-F238E27FC236}">
                <a16:creationId xmlns:a16="http://schemas.microsoft.com/office/drawing/2014/main" id="{AEB7F0B1-0240-1282-50DC-EAD1ADC866B8}"/>
              </a:ext>
            </a:extLst>
          </p:cNvPr>
          <p:cNvPicPr>
            <a:picLocks noChangeAspect="1"/>
          </p:cNvPicPr>
          <p:nvPr userDrawn="1"/>
        </p:nvPicPr>
        <p:blipFill>
          <a:blip r:embed="rId4"/>
          <a:stretch>
            <a:fillRect/>
          </a:stretch>
        </p:blipFill>
        <p:spPr>
          <a:xfrm>
            <a:off x="10507780" y="-27384"/>
            <a:ext cx="1684219" cy="1684219"/>
          </a:xfrm>
          <a:prstGeom prst="rect">
            <a:avLst/>
          </a:prstGeom>
        </p:spPr>
      </p:pic>
    </p:spTree>
    <p:extLst>
      <p:ext uri="{BB962C8B-B14F-4D97-AF65-F5344CB8AC3E}">
        <p14:creationId xmlns:p14="http://schemas.microsoft.com/office/powerpoint/2010/main" val="320633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96000" y="3465069"/>
            <a:ext cx="5400000" cy="553998"/>
          </a:xfrm>
        </p:spPr>
        <p:txBody>
          <a:bodyPr anchor="ctr"/>
          <a:lstStyle>
            <a:lvl1pPr>
              <a:defRPr sz="3600">
                <a:solidFill>
                  <a:schemeClr val="accent6"/>
                </a:solidFill>
              </a:defRPr>
            </a:lvl1pPr>
          </a:lstStyle>
          <a:p>
            <a:r>
              <a:rPr lang="fr-FR"/>
              <a:t>Modifiez le style du titre</a:t>
            </a:r>
          </a:p>
        </p:txBody>
      </p:sp>
      <p:sp>
        <p:nvSpPr>
          <p:cNvPr id="6" name="ZoneTexte 5"/>
          <p:cNvSpPr txBox="1"/>
          <p:nvPr userDrawn="1"/>
        </p:nvSpPr>
        <p:spPr>
          <a:xfrm>
            <a:off x="11588857" y="6399324"/>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sp>
        <p:nvSpPr>
          <p:cNvPr id="11" name="Titre 1">
            <a:extLst>
              <a:ext uri="{FF2B5EF4-FFF2-40B4-BE49-F238E27FC236}">
                <a16:creationId xmlns:a16="http://schemas.microsoft.com/office/drawing/2014/main" id="{DF68A01E-80BD-1F44-AF4F-A07919AE7F7B}"/>
              </a:ext>
            </a:extLst>
          </p:cNvPr>
          <p:cNvSpPr txBox="1">
            <a:spLocks/>
          </p:cNvSpPr>
          <p:nvPr userDrawn="1"/>
        </p:nvSpPr>
        <p:spPr>
          <a:xfrm>
            <a:off x="1415480" y="2887776"/>
            <a:ext cx="1811855" cy="147732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tx2"/>
                </a:solidFill>
                <a:latin typeface="+mj-lt"/>
                <a:ea typeface="+mj-ea"/>
                <a:cs typeface="+mj-cs"/>
              </a:defRPr>
            </a:lvl1pPr>
          </a:lstStyle>
          <a:p>
            <a:r>
              <a:rPr lang="fr-FR" sz="9600">
                <a:solidFill>
                  <a:schemeClr val="bg1"/>
                </a:solidFill>
              </a:rPr>
              <a:t>03</a:t>
            </a:r>
          </a:p>
        </p:txBody>
      </p:sp>
      <p:pic>
        <p:nvPicPr>
          <p:cNvPr id="7" name="Image 6">
            <a:extLst>
              <a:ext uri="{FF2B5EF4-FFF2-40B4-BE49-F238E27FC236}">
                <a16:creationId xmlns:a16="http://schemas.microsoft.com/office/drawing/2014/main" id="{E90C9C43-E8D4-F15C-251A-3F976F8E5DE7}"/>
              </a:ext>
            </a:extLst>
          </p:cNvPr>
          <p:cNvPicPr>
            <a:picLocks noChangeAspect="1"/>
          </p:cNvPicPr>
          <p:nvPr userDrawn="1"/>
        </p:nvPicPr>
        <p:blipFill>
          <a:blip r:embed="rId2"/>
          <a:stretch>
            <a:fillRect/>
          </a:stretch>
        </p:blipFill>
        <p:spPr>
          <a:xfrm>
            <a:off x="-8089" y="-27384"/>
            <a:ext cx="1711602" cy="1711603"/>
          </a:xfrm>
          <a:prstGeom prst="rect">
            <a:avLst/>
          </a:prstGeom>
        </p:spPr>
      </p:pic>
      <p:pic>
        <p:nvPicPr>
          <p:cNvPr id="13" name="Image 12">
            <a:extLst>
              <a:ext uri="{FF2B5EF4-FFF2-40B4-BE49-F238E27FC236}">
                <a16:creationId xmlns:a16="http://schemas.microsoft.com/office/drawing/2014/main" id="{1318E244-8CA2-7D86-7C1D-D6363ED394E2}"/>
              </a:ext>
            </a:extLst>
          </p:cNvPr>
          <p:cNvPicPr>
            <a:picLocks noChangeAspect="1"/>
          </p:cNvPicPr>
          <p:nvPr userDrawn="1"/>
        </p:nvPicPr>
        <p:blipFill>
          <a:blip r:embed="rId3"/>
          <a:stretch>
            <a:fillRect/>
          </a:stretch>
        </p:blipFill>
        <p:spPr>
          <a:xfrm>
            <a:off x="0" y="5298504"/>
            <a:ext cx="1559496" cy="1559496"/>
          </a:xfrm>
          <a:prstGeom prst="rect">
            <a:avLst/>
          </a:prstGeom>
        </p:spPr>
      </p:pic>
      <p:pic>
        <p:nvPicPr>
          <p:cNvPr id="3" name="Image 2">
            <a:extLst>
              <a:ext uri="{FF2B5EF4-FFF2-40B4-BE49-F238E27FC236}">
                <a16:creationId xmlns:a16="http://schemas.microsoft.com/office/drawing/2014/main" id="{CD5AE010-3935-8488-CE7D-E2EA83DCA6C0}"/>
              </a:ext>
            </a:extLst>
          </p:cNvPr>
          <p:cNvPicPr>
            <a:picLocks noChangeAspect="1"/>
          </p:cNvPicPr>
          <p:nvPr userDrawn="1"/>
        </p:nvPicPr>
        <p:blipFill>
          <a:blip r:embed="rId4"/>
          <a:stretch>
            <a:fillRect/>
          </a:stretch>
        </p:blipFill>
        <p:spPr>
          <a:xfrm>
            <a:off x="10507780" y="-27384"/>
            <a:ext cx="1684219" cy="1684219"/>
          </a:xfrm>
          <a:prstGeom prst="rect">
            <a:avLst/>
          </a:prstGeom>
        </p:spPr>
      </p:pic>
    </p:spTree>
    <p:extLst>
      <p:ext uri="{BB962C8B-B14F-4D97-AF65-F5344CB8AC3E}">
        <p14:creationId xmlns:p14="http://schemas.microsoft.com/office/powerpoint/2010/main" val="384768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96000" y="3465069"/>
            <a:ext cx="5400000" cy="553998"/>
          </a:xfrm>
        </p:spPr>
        <p:txBody>
          <a:bodyPr anchor="ctr"/>
          <a:lstStyle>
            <a:lvl1pPr>
              <a:defRPr sz="3600">
                <a:solidFill>
                  <a:schemeClr val="accent6"/>
                </a:solidFill>
              </a:defRPr>
            </a:lvl1pPr>
          </a:lstStyle>
          <a:p>
            <a:r>
              <a:rPr lang="fr-FR"/>
              <a:t>Modifiez le style du titre</a:t>
            </a:r>
          </a:p>
        </p:txBody>
      </p:sp>
      <p:sp>
        <p:nvSpPr>
          <p:cNvPr id="6" name="ZoneTexte 5"/>
          <p:cNvSpPr txBox="1"/>
          <p:nvPr userDrawn="1"/>
        </p:nvSpPr>
        <p:spPr>
          <a:xfrm>
            <a:off x="11588857" y="6399324"/>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sp>
        <p:nvSpPr>
          <p:cNvPr id="10" name="Titre 1">
            <a:extLst>
              <a:ext uri="{FF2B5EF4-FFF2-40B4-BE49-F238E27FC236}">
                <a16:creationId xmlns:a16="http://schemas.microsoft.com/office/drawing/2014/main" id="{3B17E147-0087-8B4C-B6FC-93758830765A}"/>
              </a:ext>
            </a:extLst>
          </p:cNvPr>
          <p:cNvSpPr txBox="1">
            <a:spLocks/>
          </p:cNvSpPr>
          <p:nvPr userDrawn="1"/>
        </p:nvSpPr>
        <p:spPr>
          <a:xfrm>
            <a:off x="1415480" y="2887776"/>
            <a:ext cx="1811855" cy="147732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tx2"/>
                </a:solidFill>
                <a:latin typeface="+mj-lt"/>
                <a:ea typeface="+mj-ea"/>
                <a:cs typeface="+mj-cs"/>
              </a:defRPr>
            </a:lvl1pPr>
          </a:lstStyle>
          <a:p>
            <a:r>
              <a:rPr lang="fr-FR" sz="9600">
                <a:solidFill>
                  <a:schemeClr val="bg1"/>
                </a:solidFill>
              </a:rPr>
              <a:t>04</a:t>
            </a:r>
          </a:p>
        </p:txBody>
      </p:sp>
      <p:pic>
        <p:nvPicPr>
          <p:cNvPr id="11" name="Image 10">
            <a:extLst>
              <a:ext uri="{FF2B5EF4-FFF2-40B4-BE49-F238E27FC236}">
                <a16:creationId xmlns:a16="http://schemas.microsoft.com/office/drawing/2014/main" id="{970DBD62-BF02-8944-11D6-07587102D0F5}"/>
              </a:ext>
            </a:extLst>
          </p:cNvPr>
          <p:cNvPicPr>
            <a:picLocks noChangeAspect="1"/>
          </p:cNvPicPr>
          <p:nvPr userDrawn="1"/>
        </p:nvPicPr>
        <p:blipFill>
          <a:blip r:embed="rId2"/>
          <a:stretch>
            <a:fillRect/>
          </a:stretch>
        </p:blipFill>
        <p:spPr>
          <a:xfrm>
            <a:off x="-8089" y="-27384"/>
            <a:ext cx="1711602" cy="1711603"/>
          </a:xfrm>
          <a:prstGeom prst="rect">
            <a:avLst/>
          </a:prstGeom>
        </p:spPr>
      </p:pic>
      <p:pic>
        <p:nvPicPr>
          <p:cNvPr id="13" name="Image 12">
            <a:extLst>
              <a:ext uri="{FF2B5EF4-FFF2-40B4-BE49-F238E27FC236}">
                <a16:creationId xmlns:a16="http://schemas.microsoft.com/office/drawing/2014/main" id="{E66CFE8B-A2F5-AF22-E136-248E54551852}"/>
              </a:ext>
            </a:extLst>
          </p:cNvPr>
          <p:cNvPicPr>
            <a:picLocks noChangeAspect="1"/>
          </p:cNvPicPr>
          <p:nvPr userDrawn="1"/>
        </p:nvPicPr>
        <p:blipFill>
          <a:blip r:embed="rId3"/>
          <a:stretch>
            <a:fillRect/>
          </a:stretch>
        </p:blipFill>
        <p:spPr>
          <a:xfrm>
            <a:off x="0" y="5298504"/>
            <a:ext cx="1559496" cy="1559496"/>
          </a:xfrm>
          <a:prstGeom prst="rect">
            <a:avLst/>
          </a:prstGeom>
        </p:spPr>
      </p:pic>
      <p:pic>
        <p:nvPicPr>
          <p:cNvPr id="3" name="Image 2">
            <a:extLst>
              <a:ext uri="{FF2B5EF4-FFF2-40B4-BE49-F238E27FC236}">
                <a16:creationId xmlns:a16="http://schemas.microsoft.com/office/drawing/2014/main" id="{247A7472-6F1A-E035-6E4F-BCA6E2E77ED6}"/>
              </a:ext>
            </a:extLst>
          </p:cNvPr>
          <p:cNvPicPr>
            <a:picLocks noChangeAspect="1"/>
          </p:cNvPicPr>
          <p:nvPr userDrawn="1"/>
        </p:nvPicPr>
        <p:blipFill>
          <a:blip r:embed="rId4"/>
          <a:stretch>
            <a:fillRect/>
          </a:stretch>
        </p:blipFill>
        <p:spPr>
          <a:xfrm>
            <a:off x="10507780" y="-27384"/>
            <a:ext cx="1684219" cy="1684219"/>
          </a:xfrm>
          <a:prstGeom prst="rect">
            <a:avLst/>
          </a:prstGeom>
        </p:spPr>
      </p:pic>
    </p:spTree>
    <p:extLst>
      <p:ext uri="{BB962C8B-B14F-4D97-AF65-F5344CB8AC3E}">
        <p14:creationId xmlns:p14="http://schemas.microsoft.com/office/powerpoint/2010/main" val="352619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96000" y="3465069"/>
            <a:ext cx="5400000" cy="553998"/>
          </a:xfrm>
        </p:spPr>
        <p:txBody>
          <a:bodyPr anchor="ctr"/>
          <a:lstStyle>
            <a:lvl1pPr>
              <a:defRPr sz="3600">
                <a:solidFill>
                  <a:schemeClr val="accent6"/>
                </a:solidFill>
              </a:defRPr>
            </a:lvl1pPr>
          </a:lstStyle>
          <a:p>
            <a:r>
              <a:rPr lang="fr-FR"/>
              <a:t>Modifiez le style du titre</a:t>
            </a:r>
          </a:p>
        </p:txBody>
      </p:sp>
      <p:sp>
        <p:nvSpPr>
          <p:cNvPr id="6" name="ZoneTexte 5"/>
          <p:cNvSpPr txBox="1"/>
          <p:nvPr userDrawn="1"/>
        </p:nvSpPr>
        <p:spPr>
          <a:xfrm>
            <a:off x="11588857" y="6399324"/>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sp>
        <p:nvSpPr>
          <p:cNvPr id="10" name="Titre 1">
            <a:extLst>
              <a:ext uri="{FF2B5EF4-FFF2-40B4-BE49-F238E27FC236}">
                <a16:creationId xmlns:a16="http://schemas.microsoft.com/office/drawing/2014/main" id="{7E1706D4-0397-E548-BBB4-483D3B445014}"/>
              </a:ext>
            </a:extLst>
          </p:cNvPr>
          <p:cNvSpPr txBox="1">
            <a:spLocks/>
          </p:cNvSpPr>
          <p:nvPr userDrawn="1"/>
        </p:nvSpPr>
        <p:spPr>
          <a:xfrm>
            <a:off x="1415480" y="2887776"/>
            <a:ext cx="1811855" cy="147732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tx2"/>
                </a:solidFill>
                <a:latin typeface="+mj-lt"/>
                <a:ea typeface="+mj-ea"/>
                <a:cs typeface="+mj-cs"/>
              </a:defRPr>
            </a:lvl1pPr>
          </a:lstStyle>
          <a:p>
            <a:r>
              <a:rPr lang="fr-FR" sz="9600">
                <a:solidFill>
                  <a:schemeClr val="bg1"/>
                </a:solidFill>
              </a:rPr>
              <a:t>05</a:t>
            </a:r>
          </a:p>
        </p:txBody>
      </p:sp>
      <p:pic>
        <p:nvPicPr>
          <p:cNvPr id="11" name="Image 10">
            <a:extLst>
              <a:ext uri="{FF2B5EF4-FFF2-40B4-BE49-F238E27FC236}">
                <a16:creationId xmlns:a16="http://schemas.microsoft.com/office/drawing/2014/main" id="{8C819C70-608F-DC5B-C808-2A34FB1772D1}"/>
              </a:ext>
            </a:extLst>
          </p:cNvPr>
          <p:cNvPicPr>
            <a:picLocks noChangeAspect="1"/>
          </p:cNvPicPr>
          <p:nvPr userDrawn="1"/>
        </p:nvPicPr>
        <p:blipFill>
          <a:blip r:embed="rId2"/>
          <a:stretch>
            <a:fillRect/>
          </a:stretch>
        </p:blipFill>
        <p:spPr>
          <a:xfrm>
            <a:off x="-8089" y="-27384"/>
            <a:ext cx="1711602" cy="1711603"/>
          </a:xfrm>
          <a:prstGeom prst="rect">
            <a:avLst/>
          </a:prstGeom>
        </p:spPr>
      </p:pic>
      <p:pic>
        <p:nvPicPr>
          <p:cNvPr id="13" name="Image 12">
            <a:extLst>
              <a:ext uri="{FF2B5EF4-FFF2-40B4-BE49-F238E27FC236}">
                <a16:creationId xmlns:a16="http://schemas.microsoft.com/office/drawing/2014/main" id="{589A4D74-609C-EDD0-DAA8-B6317827CF5A}"/>
              </a:ext>
            </a:extLst>
          </p:cNvPr>
          <p:cNvPicPr>
            <a:picLocks noChangeAspect="1"/>
          </p:cNvPicPr>
          <p:nvPr userDrawn="1"/>
        </p:nvPicPr>
        <p:blipFill>
          <a:blip r:embed="rId3"/>
          <a:stretch>
            <a:fillRect/>
          </a:stretch>
        </p:blipFill>
        <p:spPr>
          <a:xfrm>
            <a:off x="0" y="5298504"/>
            <a:ext cx="1559496" cy="1559496"/>
          </a:xfrm>
          <a:prstGeom prst="rect">
            <a:avLst/>
          </a:prstGeom>
        </p:spPr>
      </p:pic>
      <p:pic>
        <p:nvPicPr>
          <p:cNvPr id="3" name="Image 2">
            <a:extLst>
              <a:ext uri="{FF2B5EF4-FFF2-40B4-BE49-F238E27FC236}">
                <a16:creationId xmlns:a16="http://schemas.microsoft.com/office/drawing/2014/main" id="{88570009-CEA2-91BD-336D-B1CB538812C8}"/>
              </a:ext>
            </a:extLst>
          </p:cNvPr>
          <p:cNvPicPr>
            <a:picLocks noChangeAspect="1"/>
          </p:cNvPicPr>
          <p:nvPr userDrawn="1"/>
        </p:nvPicPr>
        <p:blipFill>
          <a:blip r:embed="rId4"/>
          <a:stretch>
            <a:fillRect/>
          </a:stretch>
        </p:blipFill>
        <p:spPr>
          <a:xfrm>
            <a:off x="10480398" y="-27384"/>
            <a:ext cx="1711602" cy="1711602"/>
          </a:xfrm>
          <a:prstGeom prst="rect">
            <a:avLst/>
          </a:prstGeom>
        </p:spPr>
      </p:pic>
    </p:spTree>
    <p:extLst>
      <p:ext uri="{BB962C8B-B14F-4D97-AF65-F5344CB8AC3E}">
        <p14:creationId xmlns:p14="http://schemas.microsoft.com/office/powerpoint/2010/main" val="14659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Sec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96000" y="3465069"/>
            <a:ext cx="5400000" cy="553998"/>
          </a:xfrm>
        </p:spPr>
        <p:txBody>
          <a:bodyPr anchor="ctr"/>
          <a:lstStyle>
            <a:lvl1pPr>
              <a:defRPr sz="3600">
                <a:solidFill>
                  <a:schemeClr val="accent6"/>
                </a:solidFill>
              </a:defRPr>
            </a:lvl1pPr>
          </a:lstStyle>
          <a:p>
            <a:r>
              <a:rPr lang="fr-FR"/>
              <a:t>Modifiez le style du titre</a:t>
            </a:r>
          </a:p>
        </p:txBody>
      </p:sp>
      <p:sp>
        <p:nvSpPr>
          <p:cNvPr id="6" name="ZoneTexte 5"/>
          <p:cNvSpPr txBox="1"/>
          <p:nvPr userDrawn="1"/>
        </p:nvSpPr>
        <p:spPr>
          <a:xfrm>
            <a:off x="11588857" y="6399324"/>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sp>
        <p:nvSpPr>
          <p:cNvPr id="10" name="Titre 1">
            <a:extLst>
              <a:ext uri="{FF2B5EF4-FFF2-40B4-BE49-F238E27FC236}">
                <a16:creationId xmlns:a16="http://schemas.microsoft.com/office/drawing/2014/main" id="{7E1706D4-0397-E548-BBB4-483D3B445014}"/>
              </a:ext>
            </a:extLst>
          </p:cNvPr>
          <p:cNvSpPr txBox="1">
            <a:spLocks/>
          </p:cNvSpPr>
          <p:nvPr userDrawn="1"/>
        </p:nvSpPr>
        <p:spPr>
          <a:xfrm>
            <a:off x="1415480" y="2887776"/>
            <a:ext cx="1811855" cy="147732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tx2"/>
                </a:solidFill>
                <a:latin typeface="+mj-lt"/>
                <a:ea typeface="+mj-ea"/>
                <a:cs typeface="+mj-cs"/>
              </a:defRPr>
            </a:lvl1pPr>
          </a:lstStyle>
          <a:p>
            <a:r>
              <a:rPr lang="fr-FR" sz="9600">
                <a:solidFill>
                  <a:schemeClr val="bg1"/>
                </a:solidFill>
              </a:rPr>
              <a:t>06</a:t>
            </a:r>
          </a:p>
        </p:txBody>
      </p:sp>
      <p:pic>
        <p:nvPicPr>
          <p:cNvPr id="11" name="Image 10">
            <a:extLst>
              <a:ext uri="{FF2B5EF4-FFF2-40B4-BE49-F238E27FC236}">
                <a16:creationId xmlns:a16="http://schemas.microsoft.com/office/drawing/2014/main" id="{48B59CEF-0A0D-DE68-CE13-AF2D760FC0D2}"/>
              </a:ext>
            </a:extLst>
          </p:cNvPr>
          <p:cNvPicPr>
            <a:picLocks noChangeAspect="1"/>
          </p:cNvPicPr>
          <p:nvPr userDrawn="1"/>
        </p:nvPicPr>
        <p:blipFill>
          <a:blip r:embed="rId2"/>
          <a:stretch>
            <a:fillRect/>
          </a:stretch>
        </p:blipFill>
        <p:spPr>
          <a:xfrm>
            <a:off x="-8089" y="-27384"/>
            <a:ext cx="1711602" cy="1711603"/>
          </a:xfrm>
          <a:prstGeom prst="rect">
            <a:avLst/>
          </a:prstGeom>
        </p:spPr>
      </p:pic>
      <p:pic>
        <p:nvPicPr>
          <p:cNvPr id="13" name="Image 12">
            <a:extLst>
              <a:ext uri="{FF2B5EF4-FFF2-40B4-BE49-F238E27FC236}">
                <a16:creationId xmlns:a16="http://schemas.microsoft.com/office/drawing/2014/main" id="{5513162D-6ED3-48A9-FB98-0E68AD90E14A}"/>
              </a:ext>
            </a:extLst>
          </p:cNvPr>
          <p:cNvPicPr>
            <a:picLocks noChangeAspect="1"/>
          </p:cNvPicPr>
          <p:nvPr userDrawn="1"/>
        </p:nvPicPr>
        <p:blipFill>
          <a:blip r:embed="rId3"/>
          <a:stretch>
            <a:fillRect/>
          </a:stretch>
        </p:blipFill>
        <p:spPr>
          <a:xfrm>
            <a:off x="0" y="5298504"/>
            <a:ext cx="1559496" cy="1559496"/>
          </a:xfrm>
          <a:prstGeom prst="rect">
            <a:avLst/>
          </a:prstGeom>
        </p:spPr>
      </p:pic>
      <p:pic>
        <p:nvPicPr>
          <p:cNvPr id="3" name="Image 2">
            <a:extLst>
              <a:ext uri="{FF2B5EF4-FFF2-40B4-BE49-F238E27FC236}">
                <a16:creationId xmlns:a16="http://schemas.microsoft.com/office/drawing/2014/main" id="{ED7D02F1-2016-B3CF-C772-868298461D85}"/>
              </a:ext>
            </a:extLst>
          </p:cNvPr>
          <p:cNvPicPr>
            <a:picLocks noChangeAspect="1"/>
          </p:cNvPicPr>
          <p:nvPr userDrawn="1"/>
        </p:nvPicPr>
        <p:blipFill>
          <a:blip r:embed="rId4"/>
          <a:stretch>
            <a:fillRect/>
          </a:stretch>
        </p:blipFill>
        <p:spPr>
          <a:xfrm>
            <a:off x="10480398" y="-27384"/>
            <a:ext cx="1711602" cy="1711602"/>
          </a:xfrm>
          <a:prstGeom prst="rect">
            <a:avLst/>
          </a:prstGeom>
        </p:spPr>
      </p:pic>
    </p:spTree>
    <p:extLst>
      <p:ext uri="{BB962C8B-B14F-4D97-AF65-F5344CB8AC3E}">
        <p14:creationId xmlns:p14="http://schemas.microsoft.com/office/powerpoint/2010/main" val="422700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3441" y="740313"/>
            <a:ext cx="11233151" cy="492443"/>
          </a:xfrm>
          <a:prstGeom prst="rect">
            <a:avLst/>
          </a:prstGeom>
        </p:spPr>
        <p:txBody>
          <a:bodyPr vert="horz" wrap="square" lIns="36000" tIns="0" rIns="36000" bIns="0" rtlCol="0" anchor="ctr">
            <a:spAutoFit/>
          </a:bodyPr>
          <a:lstStyle/>
          <a:p>
            <a:r>
              <a:rPr lang="fr-FR"/>
              <a:t>Modifiez le style du titre</a:t>
            </a:r>
          </a:p>
        </p:txBody>
      </p:sp>
      <p:sp>
        <p:nvSpPr>
          <p:cNvPr id="3" name="Espace réservé du texte 2"/>
          <p:cNvSpPr>
            <a:spLocks noGrp="1"/>
          </p:cNvSpPr>
          <p:nvPr>
            <p:ph type="body" idx="1"/>
          </p:nvPr>
        </p:nvSpPr>
        <p:spPr>
          <a:xfrm>
            <a:off x="623440" y="1711603"/>
            <a:ext cx="11233151" cy="1454244"/>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6384032" y="6445491"/>
            <a:ext cx="5040000" cy="92333"/>
          </a:xfrm>
          <a:prstGeom prst="rect">
            <a:avLst/>
          </a:prstGeom>
        </p:spPr>
        <p:txBody>
          <a:bodyPr vert="horz" lIns="36000" tIns="0" rIns="36000" bIns="0" rtlCol="0" anchor="ctr">
            <a:spAutoFit/>
          </a:bodyPr>
          <a:lstStyle>
            <a:lvl1pPr marL="0" algn="ctr">
              <a:lnSpc>
                <a:spcPct val="100000"/>
              </a:lnSpc>
              <a:spcBef>
                <a:spcPts val="0"/>
              </a:spcBef>
              <a:buFontTx/>
              <a:buNone/>
              <a:defRPr sz="600">
                <a:solidFill>
                  <a:schemeClr val="accent3"/>
                </a:solidFill>
              </a:defRPr>
            </a:lvl1pPr>
          </a:lstStyle>
          <a:p>
            <a:r>
              <a:rPr lang="fr-FR"/>
              <a:t>TITRE DE LA PRÉSENTATION</a:t>
            </a:r>
          </a:p>
        </p:txBody>
      </p:sp>
      <p:sp>
        <p:nvSpPr>
          <p:cNvPr id="8" name="ZoneTexte 7"/>
          <p:cNvSpPr txBox="1"/>
          <p:nvPr userDrawn="1"/>
        </p:nvSpPr>
        <p:spPr>
          <a:xfrm>
            <a:off x="11712575" y="3400007"/>
            <a:ext cx="346816" cy="184666"/>
          </a:xfrm>
          <a:prstGeom prst="rect">
            <a:avLst/>
          </a:prstGeom>
          <a:noFill/>
        </p:spPr>
        <p:txBody>
          <a:bodyPr wrap="none" lIns="36000" tIns="0" rIns="36000" bIns="0" rtlCol="0" anchor="ctr">
            <a:spAutoFit/>
          </a:bodyPr>
          <a:lstStyle/>
          <a:p>
            <a:pPr algn="r"/>
            <a:fld id="{5EFC9B50-558D-4CA6-99CB-5FB4FB50437E}" type="slidenum">
              <a:rPr lang="fr-FR" sz="1200" b="1" smtClean="0">
                <a:solidFill>
                  <a:schemeClr val="accent1"/>
                </a:solidFill>
              </a:rPr>
              <a:pPr algn="r"/>
              <a:t>‹N°›</a:t>
            </a:fld>
            <a:endParaRPr lang="fr-FR" sz="1200" b="1">
              <a:solidFill>
                <a:schemeClr val="accent1"/>
              </a:solidFill>
            </a:endParaRPr>
          </a:p>
        </p:txBody>
      </p:sp>
      <p:pic>
        <p:nvPicPr>
          <p:cNvPr id="9" name="Image 8">
            <a:extLst>
              <a:ext uri="{FF2B5EF4-FFF2-40B4-BE49-F238E27FC236}">
                <a16:creationId xmlns:a16="http://schemas.microsoft.com/office/drawing/2014/main" id="{AF37A065-E2C1-2746-B085-7F8B14998E94}"/>
              </a:ext>
            </a:extLst>
          </p:cNvPr>
          <p:cNvPicPr>
            <a:picLocks noChangeAspect="1"/>
          </p:cNvPicPr>
          <p:nvPr userDrawn="1"/>
        </p:nvPicPr>
        <p:blipFill>
          <a:blip r:embed="rId22"/>
          <a:stretch>
            <a:fillRect/>
          </a:stretch>
        </p:blipFill>
        <p:spPr>
          <a:xfrm>
            <a:off x="11732016" y="6361174"/>
            <a:ext cx="412656" cy="308186"/>
          </a:xfrm>
          <a:prstGeom prst="rect">
            <a:avLst/>
          </a:prstGeom>
        </p:spPr>
      </p:pic>
      <p:pic>
        <p:nvPicPr>
          <p:cNvPr id="16" name="Image 15">
            <a:extLst>
              <a:ext uri="{FF2B5EF4-FFF2-40B4-BE49-F238E27FC236}">
                <a16:creationId xmlns:a16="http://schemas.microsoft.com/office/drawing/2014/main" id="{178E7BCE-94AD-2D84-0D34-ADD31E52D5B6}"/>
              </a:ext>
            </a:extLst>
          </p:cNvPr>
          <p:cNvPicPr>
            <a:picLocks noChangeAspect="1"/>
          </p:cNvPicPr>
          <p:nvPr userDrawn="1"/>
        </p:nvPicPr>
        <p:blipFill>
          <a:blip r:embed="rId23"/>
          <a:stretch>
            <a:fillRect/>
          </a:stretch>
        </p:blipFill>
        <p:spPr>
          <a:xfrm>
            <a:off x="0" y="0"/>
            <a:ext cx="1691105" cy="1711603"/>
          </a:xfrm>
          <a:prstGeom prst="rect">
            <a:avLst/>
          </a:prstGeom>
        </p:spPr>
      </p:pic>
      <p:pic>
        <p:nvPicPr>
          <p:cNvPr id="17" name="Image 16">
            <a:extLst>
              <a:ext uri="{FF2B5EF4-FFF2-40B4-BE49-F238E27FC236}">
                <a16:creationId xmlns:a16="http://schemas.microsoft.com/office/drawing/2014/main" id="{16C78913-6EC1-D26C-B82C-DFB5EAB73FA2}"/>
              </a:ext>
            </a:extLst>
          </p:cNvPr>
          <p:cNvPicPr>
            <a:picLocks noChangeAspect="1"/>
          </p:cNvPicPr>
          <p:nvPr userDrawn="1"/>
        </p:nvPicPr>
        <p:blipFill>
          <a:blip r:embed="rId24"/>
          <a:stretch>
            <a:fillRect/>
          </a:stretch>
        </p:blipFill>
        <p:spPr>
          <a:xfrm>
            <a:off x="10473912" y="-10795"/>
            <a:ext cx="1711603" cy="1711603"/>
          </a:xfrm>
          <a:prstGeom prst="rect">
            <a:avLst/>
          </a:prstGeom>
        </p:spPr>
      </p:pic>
      <p:pic>
        <p:nvPicPr>
          <p:cNvPr id="21" name="Image 20">
            <a:extLst>
              <a:ext uri="{FF2B5EF4-FFF2-40B4-BE49-F238E27FC236}">
                <a16:creationId xmlns:a16="http://schemas.microsoft.com/office/drawing/2014/main" id="{F5FBA771-7489-825D-4BAA-6079E767EF5E}"/>
              </a:ext>
            </a:extLst>
          </p:cNvPr>
          <p:cNvPicPr>
            <a:picLocks noChangeAspect="1"/>
          </p:cNvPicPr>
          <p:nvPr userDrawn="1"/>
        </p:nvPicPr>
        <p:blipFill>
          <a:blip r:embed="rId25"/>
          <a:stretch>
            <a:fillRect/>
          </a:stretch>
        </p:blipFill>
        <p:spPr>
          <a:xfrm>
            <a:off x="0" y="5298504"/>
            <a:ext cx="1559496" cy="1559496"/>
          </a:xfrm>
          <a:prstGeom prst="rect">
            <a:avLst/>
          </a:prstGeom>
        </p:spPr>
      </p:pic>
    </p:spTree>
    <p:extLst>
      <p:ext uri="{BB962C8B-B14F-4D97-AF65-F5344CB8AC3E}">
        <p14:creationId xmlns:p14="http://schemas.microsoft.com/office/powerpoint/2010/main" val="159506395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7" r:id="rId3"/>
    <p:sldLayoutId id="2147483651" r:id="rId4"/>
    <p:sldLayoutId id="2147483660" r:id="rId5"/>
    <p:sldLayoutId id="2147483661" r:id="rId6"/>
    <p:sldLayoutId id="2147483662" r:id="rId7"/>
    <p:sldLayoutId id="2147483663" r:id="rId8"/>
    <p:sldLayoutId id="2147483664" r:id="rId9"/>
    <p:sldLayoutId id="2147483665" r:id="rId10"/>
    <p:sldLayoutId id="2147483666" r:id="rId11"/>
    <p:sldLayoutId id="2147483657" r:id="rId12"/>
    <p:sldLayoutId id="2147483653" r:id="rId13"/>
    <p:sldLayoutId id="2147483650" r:id="rId14"/>
    <p:sldLayoutId id="2147483652" r:id="rId15"/>
    <p:sldLayoutId id="2147483655" r:id="rId16"/>
    <p:sldLayoutId id="2147483656" r:id="rId17"/>
    <p:sldLayoutId id="2147483658" r:id="rId18"/>
    <p:sldLayoutId id="2147483654" r:id="rId19"/>
    <p:sldLayoutId id="2147483659" r:id="rId20"/>
  </p:sldLayoutIdLst>
  <p:hf sldNum="0" hdr="0" dt="0"/>
  <p:txStyles>
    <p:titleStyle>
      <a:lvl1pPr marL="0" algn="l" defTabSz="914400" rtl="0" eaLnBrk="1" latinLnBrk="0" hangingPunct="1">
        <a:lnSpc>
          <a:spcPct val="100000"/>
        </a:lnSpc>
        <a:spcBef>
          <a:spcPts val="0"/>
        </a:spcBef>
        <a:buFontTx/>
        <a:buNone/>
        <a:defRPr sz="3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0"/>
        </a:spcBef>
        <a:buFontTx/>
        <a:buNone/>
        <a:defRPr sz="17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Tx/>
        <a:buNone/>
        <a:defRPr sz="1500" kern="1200">
          <a:solidFill>
            <a:schemeClr val="accent6"/>
          </a:solidFill>
          <a:latin typeface="+mn-lt"/>
          <a:ea typeface="+mn-ea"/>
          <a:cs typeface="+mn-cs"/>
        </a:defRPr>
      </a:lvl2pPr>
      <a:lvl3pPr marL="0" indent="0" algn="l" defTabSz="914400" rtl="0" eaLnBrk="1" latinLnBrk="0" hangingPunct="1">
        <a:lnSpc>
          <a:spcPct val="100000"/>
        </a:lnSpc>
        <a:spcBef>
          <a:spcPts val="600"/>
        </a:spcBef>
        <a:buFontTx/>
        <a:buNone/>
        <a:defRPr sz="1500" b="1" kern="1200">
          <a:solidFill>
            <a:schemeClr val="accent6"/>
          </a:solidFill>
          <a:latin typeface="+mn-lt"/>
          <a:ea typeface="+mn-ea"/>
          <a:cs typeface="+mn-cs"/>
        </a:defRPr>
      </a:lvl3pPr>
      <a:lvl4pPr marL="252000" indent="-252000" algn="l" defTabSz="914400" rtl="0" eaLnBrk="1" latinLnBrk="0" hangingPunct="1">
        <a:lnSpc>
          <a:spcPct val="100000"/>
        </a:lnSpc>
        <a:spcBef>
          <a:spcPts val="600"/>
        </a:spcBef>
        <a:buClr>
          <a:schemeClr val="accent1"/>
        </a:buClr>
        <a:buFont typeface="Symbol" panose="05050102010706020507" pitchFamily="18" charset="2"/>
        <a:buChar char="®"/>
        <a:defRPr sz="1500" kern="1200">
          <a:solidFill>
            <a:schemeClr val="accent6"/>
          </a:solidFill>
          <a:latin typeface="+mn-lt"/>
          <a:ea typeface="+mn-ea"/>
          <a:cs typeface="+mn-cs"/>
        </a:defRPr>
      </a:lvl4pPr>
      <a:lvl5pPr marL="360000" indent="-108000" algn="l" defTabSz="914400" rtl="0" eaLnBrk="1" latinLnBrk="0" hangingPunct="1">
        <a:lnSpc>
          <a:spcPct val="100000"/>
        </a:lnSpc>
        <a:spcBef>
          <a:spcPts val="30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orient="horz" pos="3884" userDrawn="1">
          <p15:clr>
            <a:srgbClr val="F26B43"/>
          </p15:clr>
        </p15:guide>
        <p15:guide id="3" pos="7378" userDrawn="1">
          <p15:clr>
            <a:srgbClr val="F26B43"/>
          </p15:clr>
        </p15:guide>
        <p15:guide id="4" orient="horz" pos="232" userDrawn="1">
          <p15:clr>
            <a:srgbClr val="F26B43"/>
          </p15:clr>
        </p15:guide>
        <p15:guide id="5" orient="horz" pos="1071" userDrawn="1">
          <p15:clr>
            <a:srgbClr val="F26B43"/>
          </p15:clr>
        </p15:guide>
        <p15:guide id="6" orient="horz" pos="2205" userDrawn="1">
          <p15:clr>
            <a:srgbClr val="F26B43"/>
          </p15:clr>
        </p15:guide>
        <p15:guide id="7" pos="2661" userDrawn="1">
          <p15:clr>
            <a:srgbClr val="F26B43"/>
          </p15:clr>
        </p15:guide>
        <p15:guide id="8" pos="10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seauf3e.org/recherche-etudes/"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reseauf3e.org/rapport_etude/mesure-effets-projets-sur-reduction-stigmatisation-age-genre-handicap/" TargetMode="External"/><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01DE3-B8F2-2842-A6E9-CCC808BACEB9}"/>
              </a:ext>
            </a:extLst>
          </p:cNvPr>
          <p:cNvSpPr>
            <a:spLocks noGrp="1"/>
          </p:cNvSpPr>
          <p:nvPr>
            <p:ph type="ctrTitle"/>
          </p:nvPr>
        </p:nvSpPr>
        <p:spPr>
          <a:xfrm>
            <a:off x="6869402" y="3573016"/>
            <a:ext cx="5040000" cy="1231106"/>
          </a:xfrm>
        </p:spPr>
        <p:txBody>
          <a:bodyPr/>
          <a:lstStyle/>
          <a:p>
            <a:r>
              <a:rPr lang="en-US" sz="2000">
                <a:solidFill>
                  <a:srgbClr val="E76A3C"/>
                </a:solidFill>
              </a:rPr>
              <a:t>Towards measuring the impact of projects related to the reduction of stigma associated with disability, gender and age at the community level</a:t>
            </a:r>
          </a:p>
        </p:txBody>
      </p:sp>
      <p:sp>
        <p:nvSpPr>
          <p:cNvPr id="4" name="Espace réservé du texte 3">
            <a:extLst>
              <a:ext uri="{FF2B5EF4-FFF2-40B4-BE49-F238E27FC236}">
                <a16:creationId xmlns:a16="http://schemas.microsoft.com/office/drawing/2014/main" id="{E841F790-5744-3543-B785-CBBE557E5520}"/>
              </a:ext>
            </a:extLst>
          </p:cNvPr>
          <p:cNvSpPr>
            <a:spLocks noGrp="1"/>
          </p:cNvSpPr>
          <p:nvPr>
            <p:ph type="body" sz="quarter" idx="10"/>
          </p:nvPr>
        </p:nvSpPr>
        <p:spPr>
          <a:xfrm>
            <a:off x="3503712" y="6275070"/>
            <a:ext cx="4076049" cy="261610"/>
          </a:xfrm>
        </p:spPr>
        <p:txBody>
          <a:bodyPr/>
          <a:lstStyle/>
          <a:p>
            <a:r>
              <a:rPr lang="fr-FR">
                <a:solidFill>
                  <a:schemeClr val="accent6"/>
                </a:solidFill>
              </a:rPr>
              <a:t>17/07/2025</a:t>
            </a:r>
          </a:p>
        </p:txBody>
      </p:sp>
      <p:pic>
        <p:nvPicPr>
          <p:cNvPr id="5" name="Image 4" descr="Luxembourg Aid Development, co-funder of this study">
            <a:extLst>
              <a:ext uri="{FF2B5EF4-FFF2-40B4-BE49-F238E27FC236}">
                <a16:creationId xmlns:a16="http://schemas.microsoft.com/office/drawing/2014/main" id="{0151E2C3-D83A-6D96-D4ED-E68B74705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3869" y="6165850"/>
            <a:ext cx="1130300" cy="462280"/>
          </a:xfrm>
          <a:prstGeom prst="rect">
            <a:avLst/>
          </a:prstGeom>
        </p:spPr>
      </p:pic>
      <p:pic>
        <p:nvPicPr>
          <p:cNvPr id="12" name="Image 11" descr="Une image contenant habits, personne, Visage humain, plein air&#10;&#10;Le contenu généré par l’IA peut être incorrect.">
            <a:extLst>
              <a:ext uri="{FF2B5EF4-FFF2-40B4-BE49-F238E27FC236}">
                <a16:creationId xmlns:a16="http://schemas.microsoft.com/office/drawing/2014/main" id="{8C64BD4A-AFCC-9355-DE85-0A3A46883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 y="841655"/>
            <a:ext cx="6694824" cy="3968511"/>
          </a:xfrm>
          <a:prstGeom prst="rect">
            <a:avLst/>
          </a:prstGeom>
        </p:spPr>
      </p:pic>
      <p:pic>
        <p:nvPicPr>
          <p:cNvPr id="13" name="Image 12" descr="Une image contenant logo, symbole, Police, Graphique&#10;&#10;Le contenu généré par l’IA peut être incorrect.">
            <a:extLst>
              <a:ext uri="{FF2B5EF4-FFF2-40B4-BE49-F238E27FC236}">
                <a16:creationId xmlns:a16="http://schemas.microsoft.com/office/drawing/2014/main" id="{4CEA3E26-3AE7-9BBC-68F3-4738F776E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400" y="6157808"/>
            <a:ext cx="463167" cy="463167"/>
          </a:xfrm>
          <a:prstGeom prst="rect">
            <a:avLst/>
          </a:prstGeom>
        </p:spPr>
      </p:pic>
      <p:sp>
        <p:nvSpPr>
          <p:cNvPr id="3" name="Titre 1">
            <a:extLst>
              <a:ext uri="{FF2B5EF4-FFF2-40B4-BE49-F238E27FC236}">
                <a16:creationId xmlns:a16="http://schemas.microsoft.com/office/drawing/2014/main" id="{D55330D4-BBC2-9F90-5ACE-A6DB22313F61}"/>
              </a:ext>
            </a:extLst>
          </p:cNvPr>
          <p:cNvSpPr txBox="1">
            <a:spLocks/>
          </p:cNvSpPr>
          <p:nvPr/>
        </p:nvSpPr>
        <p:spPr>
          <a:xfrm>
            <a:off x="6869402" y="1396051"/>
            <a:ext cx="5040000" cy="1538883"/>
          </a:xfrm>
          <a:prstGeom prst="rect">
            <a:avLst/>
          </a:prstGeom>
        </p:spPr>
        <p:txBody>
          <a:bodyPr vert="horz" wrap="square" lIns="36000" tIns="0" rIns="36000" bIns="0" rtlCol="0" anchor="b">
            <a:spAutoFit/>
          </a:bodyPr>
          <a:lstStyle>
            <a:lvl1pPr marL="0" algn="l" defTabSz="914400" rtl="0" eaLnBrk="1" latinLnBrk="0" hangingPunct="1">
              <a:lnSpc>
                <a:spcPct val="100000"/>
              </a:lnSpc>
              <a:spcBef>
                <a:spcPts val="0"/>
              </a:spcBef>
              <a:buFontTx/>
              <a:buNone/>
              <a:defRPr sz="4000" b="1" kern="1200">
                <a:solidFill>
                  <a:schemeClr val="accent6"/>
                </a:solidFill>
                <a:latin typeface="+mj-lt"/>
                <a:ea typeface="+mj-ea"/>
                <a:cs typeface="+mj-cs"/>
              </a:defRPr>
            </a:lvl1pPr>
          </a:lstStyle>
          <a:p>
            <a:r>
              <a:rPr lang="fr-BE" sz="2000">
                <a:solidFill>
                  <a:schemeClr val="tx2"/>
                </a:solidFill>
              </a:rPr>
              <a:t>Vers la mesure des effets des projets au niveau des communautés:</a:t>
            </a:r>
          </a:p>
          <a:p>
            <a:r>
              <a:rPr lang="fr-BE" sz="2000">
                <a:solidFill>
                  <a:schemeClr val="tx2"/>
                </a:solidFill>
              </a:rPr>
              <a:t>Comment mesurer nos effets sur la réduction de la stigmatisation liée à l’âge, au genre et au handicap</a:t>
            </a:r>
            <a:endParaRPr lang="fr-BE" sz="2000">
              <a:solidFill>
                <a:schemeClr val="tx2"/>
              </a:solidFill>
              <a:cs typeface="Arial"/>
            </a:endParaRPr>
          </a:p>
        </p:txBody>
      </p:sp>
    </p:spTree>
    <p:extLst>
      <p:ext uri="{BB962C8B-B14F-4D97-AF65-F5344CB8AC3E}">
        <p14:creationId xmlns:p14="http://schemas.microsoft.com/office/powerpoint/2010/main" val="141149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8129A-3E4B-7D2E-8097-30AAD8ED21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C42D76-808F-6D8C-3A45-159A8BE27FE8}"/>
              </a:ext>
            </a:extLst>
          </p:cNvPr>
          <p:cNvSpPr>
            <a:spLocks noGrp="1"/>
          </p:cNvSpPr>
          <p:nvPr>
            <p:ph type="title"/>
          </p:nvPr>
        </p:nvSpPr>
        <p:spPr>
          <a:xfrm>
            <a:off x="623441" y="476672"/>
            <a:ext cx="11233151" cy="492443"/>
          </a:xfrm>
        </p:spPr>
        <p:txBody>
          <a:bodyPr/>
          <a:lstStyle/>
          <a:p>
            <a:r>
              <a:rPr lang="fr-FR"/>
              <a:t>Handicap International/ Humanity &amp; Inclusion</a:t>
            </a:r>
          </a:p>
        </p:txBody>
      </p:sp>
      <p:sp>
        <p:nvSpPr>
          <p:cNvPr id="7" name="Espace réservé du texte 3">
            <a:extLst>
              <a:ext uri="{FF2B5EF4-FFF2-40B4-BE49-F238E27FC236}">
                <a16:creationId xmlns:a16="http://schemas.microsoft.com/office/drawing/2014/main" id="{DF7B91F8-7CC4-FBD8-8AA9-8C702269D722}"/>
              </a:ext>
            </a:extLst>
          </p:cNvPr>
          <p:cNvSpPr>
            <a:spLocks noGrp="1"/>
          </p:cNvSpPr>
          <p:nvPr>
            <p:ph type="body" sz="quarter" idx="13"/>
          </p:nvPr>
        </p:nvSpPr>
        <p:spPr>
          <a:xfrm>
            <a:off x="623440" y="3933056"/>
            <a:ext cx="7560792" cy="1661993"/>
          </a:xfrm>
        </p:spPr>
        <p:txBody>
          <a:bodyPr/>
          <a:lstStyle/>
          <a:p>
            <a:pPr>
              <a:tabLst>
                <a:tab pos="354013" algn="l"/>
              </a:tabLst>
            </a:pPr>
            <a:r>
              <a:rPr lang="en-US" sz="1800"/>
              <a:t>HI is an independent and impartial aid organization.</a:t>
            </a:r>
            <a:br>
              <a:rPr lang="en-US" sz="1800"/>
            </a:br>
            <a:r>
              <a:rPr lang="en-US" sz="1800" b="0"/>
              <a:t>We work in situations of poverty and exclusion, conflict and disaster. We work alongside people with disabilities and vulnerable populations, taking action and bearing witness in order to respond to their essential needs, improve their living conditions and promote respect for their dignity and fundamental rights.</a:t>
            </a:r>
            <a:endParaRPr lang="en-GB" sz="1800" b="0">
              <a:solidFill>
                <a:srgbClr val="E76A3C"/>
              </a:solidFill>
            </a:endParaRPr>
          </a:p>
        </p:txBody>
      </p:sp>
      <p:sp>
        <p:nvSpPr>
          <p:cNvPr id="10" name="Titre 4">
            <a:extLst>
              <a:ext uri="{FF2B5EF4-FFF2-40B4-BE49-F238E27FC236}">
                <a16:creationId xmlns:a16="http://schemas.microsoft.com/office/drawing/2014/main" id="{03F10897-7796-294A-8FD5-8B1F04F5D9B1}"/>
              </a:ext>
            </a:extLst>
          </p:cNvPr>
          <p:cNvSpPr>
            <a:spLocks noGrp="1"/>
          </p:cNvSpPr>
          <p:nvPr/>
        </p:nvSpPr>
        <p:spPr>
          <a:xfrm>
            <a:off x="4323599" y="1538789"/>
            <a:ext cx="3544802" cy="1575173"/>
          </a:xfrm>
          <a:prstGeom prst="rect">
            <a:avLst/>
          </a:prstGeom>
        </p:spPr>
        <p:txBody>
          <a:bodyPr vert="horz" lIns="71561" tIns="35780" rIns="71561" bIns="35780" rtlCol="0" anchor="t">
            <a:normAutofit/>
          </a:bodyPr>
          <a:lstStyle>
            <a:lvl1pPr algn="l" defTabSz="715609" rtl="0" eaLnBrk="1" latinLnBrk="0" hangingPunct="1">
              <a:spcBef>
                <a:spcPct val="0"/>
              </a:spcBef>
              <a:buNone/>
              <a:defRPr lang="fr-FR" sz="2800" b="0" kern="1200" baseline="0">
                <a:solidFill>
                  <a:schemeClr val="tx1"/>
                </a:solidFill>
                <a:latin typeface="Nunito Light" pitchFamily="2" charset="0"/>
                <a:ea typeface="+mn-ea"/>
                <a:cs typeface="+mn-cs"/>
              </a:defRPr>
            </a:lvl1pPr>
          </a:lstStyle>
          <a:p>
            <a:endParaRPr lang="en-GB"/>
          </a:p>
        </p:txBody>
      </p:sp>
      <p:pic>
        <p:nvPicPr>
          <p:cNvPr id="16" name="Image 15" descr="Une image contenant logo, symbole, Police, Graphique&#10;&#10;Le contenu généré par l’IA peut être incorrect.">
            <a:extLst>
              <a:ext uri="{FF2B5EF4-FFF2-40B4-BE49-F238E27FC236}">
                <a16:creationId xmlns:a16="http://schemas.microsoft.com/office/drawing/2014/main" id="{128A369B-BDEC-44FE-7CD0-0B328E5B2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212" y="2114853"/>
            <a:ext cx="3114347" cy="3114347"/>
          </a:xfrm>
          <a:prstGeom prst="rect">
            <a:avLst/>
          </a:prstGeom>
        </p:spPr>
      </p:pic>
      <p:pic>
        <p:nvPicPr>
          <p:cNvPr id="18" name="Image 17">
            <a:extLst>
              <a:ext uri="{FF2B5EF4-FFF2-40B4-BE49-F238E27FC236}">
                <a16:creationId xmlns:a16="http://schemas.microsoft.com/office/drawing/2014/main" id="{65F054F6-7A3B-28F5-C730-D5E4631FF351}"/>
              </a:ext>
            </a:extLst>
          </p:cNvPr>
          <p:cNvPicPr>
            <a:picLocks noChangeAspect="1"/>
          </p:cNvPicPr>
          <p:nvPr/>
        </p:nvPicPr>
        <p:blipFill>
          <a:blip r:embed="rId4"/>
          <a:stretch>
            <a:fillRect/>
          </a:stretch>
        </p:blipFill>
        <p:spPr>
          <a:xfrm>
            <a:off x="10511348" y="6317322"/>
            <a:ext cx="1199521" cy="378538"/>
          </a:xfrm>
          <a:prstGeom prst="rect">
            <a:avLst/>
          </a:prstGeom>
        </p:spPr>
      </p:pic>
      <p:sp>
        <p:nvSpPr>
          <p:cNvPr id="3" name="Espace réservé du texte 3">
            <a:extLst>
              <a:ext uri="{FF2B5EF4-FFF2-40B4-BE49-F238E27FC236}">
                <a16:creationId xmlns:a16="http://schemas.microsoft.com/office/drawing/2014/main" id="{2AE652EA-7412-D65B-EA03-E7F4138C9A10}"/>
              </a:ext>
            </a:extLst>
          </p:cNvPr>
          <p:cNvSpPr txBox="1">
            <a:spLocks/>
          </p:cNvSpPr>
          <p:nvPr/>
        </p:nvSpPr>
        <p:spPr>
          <a:xfrm>
            <a:off x="623440" y="1321891"/>
            <a:ext cx="7560792" cy="2015936"/>
          </a:xfrm>
          <a:prstGeom prst="rect">
            <a:avLst/>
          </a:prstGeom>
        </p:spPr>
        <p:txBody>
          <a:bodyPr vert="horz" wrap="square" lIns="36000" tIns="0" rIns="36000" bIns="0" rtlCol="0">
            <a:spAutoFit/>
          </a:bodyPr>
          <a:lstStyle>
            <a:lvl1pPr marL="0" indent="0" algn="l" defTabSz="914400" rtl="0" eaLnBrk="1" latinLnBrk="0" hangingPunct="1">
              <a:lnSpc>
                <a:spcPct val="100000"/>
              </a:lnSpc>
              <a:spcBef>
                <a:spcPts val="0"/>
              </a:spcBef>
              <a:buFontTx/>
              <a:buNone/>
              <a:defRPr sz="17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Tx/>
              <a:buNone/>
              <a:defRPr sz="1500" kern="1200">
                <a:solidFill>
                  <a:schemeClr val="accent6"/>
                </a:solidFill>
                <a:latin typeface="+mn-lt"/>
                <a:ea typeface="+mn-ea"/>
                <a:cs typeface="+mn-cs"/>
              </a:defRPr>
            </a:lvl2pPr>
            <a:lvl3pPr marL="0" indent="0" algn="l" defTabSz="914400" rtl="0" eaLnBrk="1" latinLnBrk="0" hangingPunct="1">
              <a:lnSpc>
                <a:spcPct val="100000"/>
              </a:lnSpc>
              <a:spcBef>
                <a:spcPts val="600"/>
              </a:spcBef>
              <a:buFontTx/>
              <a:buNone/>
              <a:defRPr sz="1500" b="1" kern="1200">
                <a:solidFill>
                  <a:schemeClr val="accent6"/>
                </a:solidFill>
                <a:latin typeface="+mn-lt"/>
                <a:ea typeface="+mn-ea"/>
                <a:cs typeface="+mn-cs"/>
              </a:defRPr>
            </a:lvl3pPr>
            <a:lvl4pPr marL="252000" indent="-252000" algn="l" defTabSz="914400" rtl="0" eaLnBrk="1" latinLnBrk="0" hangingPunct="1">
              <a:lnSpc>
                <a:spcPct val="100000"/>
              </a:lnSpc>
              <a:spcBef>
                <a:spcPts val="600"/>
              </a:spcBef>
              <a:buClr>
                <a:schemeClr val="accent1"/>
              </a:buClr>
              <a:buFont typeface="Symbol" panose="05050102010706020507" pitchFamily="18" charset="2"/>
              <a:buChar char="®"/>
              <a:defRPr sz="1500" kern="1200">
                <a:solidFill>
                  <a:schemeClr val="accent6"/>
                </a:solidFill>
                <a:latin typeface="+mn-lt"/>
                <a:ea typeface="+mn-ea"/>
                <a:cs typeface="+mn-cs"/>
              </a:defRPr>
            </a:lvl4pPr>
            <a:lvl5pPr marL="360000" indent="-108000" algn="l" defTabSz="914400" rtl="0" eaLnBrk="1" latinLnBrk="0" hangingPunct="1">
              <a:lnSpc>
                <a:spcPct val="100000"/>
              </a:lnSpc>
              <a:spcBef>
                <a:spcPts val="30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19050"/>
            <a:r>
              <a:rPr lang="fr-BE" sz="1800" b="1">
                <a:solidFill>
                  <a:schemeClr val="tx2"/>
                </a:solidFill>
              </a:rPr>
              <a:t>HI est une organisation de solidarité internationale indépendante et impartial.</a:t>
            </a:r>
          </a:p>
          <a:p>
            <a:pPr lvl="1"/>
            <a:r>
              <a:rPr lang="fr-BE" sz="1800">
                <a:solidFill>
                  <a:schemeClr val="tx2"/>
                </a:solidFill>
              </a:rPr>
              <a:t>HI intervient dans les situations de pauvreté et d’exclusion, de conflits et de catastrophes. Œuvrant aux côtés des personnes handicapées et des populations vulnérables, elle agit et témoigne, pour répondre à leurs besoins essentiels, pour améliorer leurs conditions de vie et promouvoir le respect de leur dignité et de leurs droits fondamentaux.</a:t>
            </a:r>
          </a:p>
        </p:txBody>
      </p:sp>
    </p:spTree>
    <p:extLst>
      <p:ext uri="{BB962C8B-B14F-4D97-AF65-F5344CB8AC3E}">
        <p14:creationId xmlns:p14="http://schemas.microsoft.com/office/powerpoint/2010/main" val="104799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162E-2EE2-DBCE-1052-9FD64060F0A9}"/>
            </a:ext>
          </a:extLst>
        </p:cNvPr>
        <p:cNvGrpSpPr/>
        <p:nvPr/>
      </p:nvGrpSpPr>
      <p:grpSpPr>
        <a:xfrm>
          <a:off x="0" y="0"/>
          <a:ext cx="0" cy="0"/>
          <a:chOff x="0" y="0"/>
          <a:chExt cx="0" cy="0"/>
        </a:xfrm>
      </p:grpSpPr>
      <p:sp>
        <p:nvSpPr>
          <p:cNvPr id="7" name="Espace réservé du texte 3">
            <a:extLst>
              <a:ext uri="{FF2B5EF4-FFF2-40B4-BE49-F238E27FC236}">
                <a16:creationId xmlns:a16="http://schemas.microsoft.com/office/drawing/2014/main" id="{28C6414C-D44B-EFD4-B814-7FDCFFCD225B}"/>
              </a:ext>
            </a:extLst>
          </p:cNvPr>
          <p:cNvSpPr>
            <a:spLocks noGrp="1"/>
          </p:cNvSpPr>
          <p:nvPr>
            <p:ph type="body" sz="quarter" idx="13"/>
          </p:nvPr>
        </p:nvSpPr>
        <p:spPr>
          <a:xfrm>
            <a:off x="700445" y="1538789"/>
            <a:ext cx="5040511" cy="3877985"/>
          </a:xfrm>
        </p:spPr>
        <p:txBody>
          <a:bodyPr/>
          <a:lstStyle/>
          <a:p>
            <a:r>
              <a:rPr lang="en-GB" sz="1800" dirty="0" err="1">
                <a:solidFill>
                  <a:schemeClr val="tx2"/>
                </a:solidFill>
              </a:rPr>
              <a:t>Secteurs</a:t>
            </a:r>
            <a:r>
              <a:rPr lang="en-GB" sz="1800" dirty="0">
                <a:solidFill>
                  <a:schemeClr val="tx2"/>
                </a:solidFill>
              </a:rPr>
              <a:t> </a:t>
            </a:r>
            <a:r>
              <a:rPr lang="en-GB" sz="1800" dirty="0" err="1">
                <a:solidFill>
                  <a:schemeClr val="tx2"/>
                </a:solidFill>
              </a:rPr>
              <a:t>d’intervention</a:t>
            </a:r>
            <a:endParaRPr lang="en-GB" sz="1800" dirty="0">
              <a:solidFill>
                <a:schemeClr val="tx2"/>
              </a:solidFill>
            </a:endParaRPr>
          </a:p>
          <a:p>
            <a:pPr marL="342900" indent="-342900">
              <a:buFont typeface="Arial" panose="020B0604020202020204" pitchFamily="34" charset="0"/>
              <a:buChar char="•"/>
            </a:pPr>
            <a:r>
              <a:rPr lang="fr-BE" sz="1800" b="0" dirty="0">
                <a:solidFill>
                  <a:schemeClr val="tx2"/>
                </a:solidFill>
              </a:rPr>
              <a:t>Santé, réadaptation, prévention</a:t>
            </a:r>
          </a:p>
          <a:p>
            <a:pPr marL="342900" indent="-342900">
              <a:buFont typeface="Arial" panose="020B0604020202020204" pitchFamily="34" charset="0"/>
              <a:buChar char="•"/>
            </a:pPr>
            <a:r>
              <a:rPr lang="fr-BE" sz="1800" b="0" dirty="0">
                <a:solidFill>
                  <a:schemeClr val="tx2"/>
                </a:solidFill>
              </a:rPr>
              <a:t>Besoins de base (eau assainissement et hygiène, abri, assistance alimentaire)</a:t>
            </a:r>
          </a:p>
          <a:p>
            <a:pPr marL="342900" indent="-342900">
              <a:buFont typeface="Arial" panose="020B0604020202020204" pitchFamily="34" charset="0"/>
              <a:buChar char="•"/>
            </a:pPr>
            <a:r>
              <a:rPr lang="fr-BE" sz="1800" b="0" dirty="0">
                <a:solidFill>
                  <a:schemeClr val="tx2"/>
                </a:solidFill>
              </a:rPr>
              <a:t>Déminage et prévention des accidents par mines ou restes explosifs de guerre</a:t>
            </a:r>
          </a:p>
          <a:p>
            <a:pPr marL="342900" indent="-342900">
              <a:buFont typeface="Arial" panose="020B0604020202020204" pitchFamily="34" charset="0"/>
              <a:buChar char="•"/>
            </a:pPr>
            <a:r>
              <a:rPr lang="fr-BE" sz="1800" b="0" dirty="0">
                <a:solidFill>
                  <a:schemeClr val="tx2"/>
                </a:solidFill>
              </a:rPr>
              <a:t>Gestion de la chaîne d’approvisionnement</a:t>
            </a:r>
          </a:p>
          <a:p>
            <a:pPr marL="354013"/>
            <a:r>
              <a:rPr lang="fr-BE" sz="1800" b="0" dirty="0">
                <a:solidFill>
                  <a:schemeClr val="tx2"/>
                </a:solidFill>
              </a:rPr>
              <a:t>locale, dont plateformes logistiques</a:t>
            </a:r>
          </a:p>
          <a:p>
            <a:pPr marL="342900" indent="-342900">
              <a:buFont typeface="Arial" panose="020B0604020202020204" pitchFamily="34" charset="0"/>
              <a:buChar char="•"/>
            </a:pPr>
            <a:r>
              <a:rPr lang="fr-BE" sz="1800" b="0" dirty="0">
                <a:solidFill>
                  <a:schemeClr val="tx2"/>
                </a:solidFill>
              </a:rPr>
              <a:t>Insertion économique</a:t>
            </a:r>
          </a:p>
          <a:p>
            <a:pPr marL="342900" indent="-342900">
              <a:buFont typeface="Arial" panose="020B0604020202020204" pitchFamily="34" charset="0"/>
              <a:buChar char="•"/>
            </a:pPr>
            <a:r>
              <a:rPr lang="fr-BE" sz="1800" b="0" dirty="0">
                <a:solidFill>
                  <a:schemeClr val="tx2"/>
                </a:solidFill>
              </a:rPr>
              <a:t>Insertion sociale</a:t>
            </a:r>
          </a:p>
          <a:p>
            <a:pPr marL="342900" indent="-342900">
              <a:buFont typeface="Arial" panose="020B0604020202020204" pitchFamily="34" charset="0"/>
              <a:buChar char="•"/>
            </a:pPr>
            <a:r>
              <a:rPr lang="fr-BE" sz="1800" b="0" dirty="0">
                <a:solidFill>
                  <a:schemeClr val="tx2"/>
                </a:solidFill>
              </a:rPr>
              <a:t>Éducation</a:t>
            </a:r>
          </a:p>
          <a:p>
            <a:pPr marL="342900" indent="-342900">
              <a:buFont typeface="Arial" panose="020B0604020202020204" pitchFamily="34" charset="0"/>
              <a:buChar char="•"/>
            </a:pPr>
            <a:r>
              <a:rPr lang="fr-BE" sz="1800" b="0" dirty="0">
                <a:solidFill>
                  <a:schemeClr val="tx2"/>
                </a:solidFill>
              </a:rPr>
              <a:t>Développement local</a:t>
            </a:r>
          </a:p>
          <a:p>
            <a:pPr marL="342900" indent="-342900">
              <a:buFont typeface="Arial" panose="020B0604020202020204" pitchFamily="34" charset="0"/>
              <a:buChar char="•"/>
            </a:pPr>
            <a:r>
              <a:rPr lang="fr-BE" sz="1800" b="0" dirty="0">
                <a:solidFill>
                  <a:schemeClr val="tx2"/>
                </a:solidFill>
              </a:rPr>
              <a:t>Plaidoyer droits des personnes handicapées</a:t>
            </a:r>
          </a:p>
          <a:p>
            <a:pPr marL="342900" indent="-342900">
              <a:buFont typeface="Arial" panose="020B0604020202020204" pitchFamily="34" charset="0"/>
              <a:buChar char="•"/>
            </a:pPr>
            <a:r>
              <a:rPr lang="fr-BE" sz="1800" b="0" dirty="0">
                <a:solidFill>
                  <a:schemeClr val="tx2"/>
                </a:solidFill>
              </a:rPr>
              <a:t>Accessibilité</a:t>
            </a:r>
          </a:p>
        </p:txBody>
      </p:sp>
      <p:pic>
        <p:nvPicPr>
          <p:cNvPr id="17" name="Image 16">
            <a:extLst>
              <a:ext uri="{FF2B5EF4-FFF2-40B4-BE49-F238E27FC236}">
                <a16:creationId xmlns:a16="http://schemas.microsoft.com/office/drawing/2014/main" id="{A8071CC1-367D-05C1-7C4A-C8D45AAE31E5}"/>
              </a:ext>
            </a:extLst>
          </p:cNvPr>
          <p:cNvPicPr>
            <a:picLocks noChangeAspect="1"/>
          </p:cNvPicPr>
          <p:nvPr/>
        </p:nvPicPr>
        <p:blipFill>
          <a:blip r:embed="rId3"/>
          <a:stretch>
            <a:fillRect/>
          </a:stretch>
        </p:blipFill>
        <p:spPr>
          <a:xfrm>
            <a:off x="10511348" y="6317322"/>
            <a:ext cx="1199521" cy="378538"/>
          </a:xfrm>
          <a:prstGeom prst="rect">
            <a:avLst/>
          </a:prstGeom>
        </p:spPr>
      </p:pic>
      <p:sp>
        <p:nvSpPr>
          <p:cNvPr id="3" name="Espace réservé du texte 3">
            <a:extLst>
              <a:ext uri="{FF2B5EF4-FFF2-40B4-BE49-F238E27FC236}">
                <a16:creationId xmlns:a16="http://schemas.microsoft.com/office/drawing/2014/main" id="{C11EF090-9ED8-1F6B-9FBA-9AECCF6FC83D}"/>
              </a:ext>
            </a:extLst>
          </p:cNvPr>
          <p:cNvSpPr txBox="1">
            <a:spLocks/>
          </p:cNvSpPr>
          <p:nvPr/>
        </p:nvSpPr>
        <p:spPr>
          <a:xfrm>
            <a:off x="6451044" y="1538789"/>
            <a:ext cx="5040511" cy="3600986"/>
          </a:xfrm>
          <a:prstGeom prst="rect">
            <a:avLst/>
          </a:prstGeom>
        </p:spPr>
        <p:txBody>
          <a:bodyPr vert="horz" wrap="square" lIns="36000" tIns="0" rIns="36000" bIns="0" rtlCol="0">
            <a:spAutoFit/>
          </a:bodyPr>
          <a:lstStyle>
            <a:lvl1pPr marL="0" indent="0" algn="l" defTabSz="914400" rtl="0" eaLnBrk="1" latinLnBrk="0" hangingPunct="1">
              <a:lnSpc>
                <a:spcPct val="100000"/>
              </a:lnSpc>
              <a:spcBef>
                <a:spcPts val="0"/>
              </a:spcBef>
              <a:buFontTx/>
              <a:buNone/>
              <a:defRPr sz="17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Tx/>
              <a:buNone/>
              <a:defRPr sz="1500" kern="1200">
                <a:solidFill>
                  <a:schemeClr val="accent6"/>
                </a:solidFill>
                <a:latin typeface="+mn-lt"/>
                <a:ea typeface="+mn-ea"/>
                <a:cs typeface="+mn-cs"/>
              </a:defRPr>
            </a:lvl2pPr>
            <a:lvl3pPr marL="0" indent="0" algn="l" defTabSz="914400" rtl="0" eaLnBrk="1" latinLnBrk="0" hangingPunct="1">
              <a:lnSpc>
                <a:spcPct val="100000"/>
              </a:lnSpc>
              <a:spcBef>
                <a:spcPts val="600"/>
              </a:spcBef>
              <a:buFontTx/>
              <a:buNone/>
              <a:defRPr sz="1500" b="1" kern="1200">
                <a:solidFill>
                  <a:schemeClr val="accent6"/>
                </a:solidFill>
                <a:latin typeface="+mn-lt"/>
                <a:ea typeface="+mn-ea"/>
                <a:cs typeface="+mn-cs"/>
              </a:defRPr>
            </a:lvl3pPr>
            <a:lvl4pPr marL="252000" indent="-252000" algn="l" defTabSz="914400" rtl="0" eaLnBrk="1" latinLnBrk="0" hangingPunct="1">
              <a:lnSpc>
                <a:spcPct val="100000"/>
              </a:lnSpc>
              <a:spcBef>
                <a:spcPts val="600"/>
              </a:spcBef>
              <a:buClr>
                <a:schemeClr val="accent1"/>
              </a:buClr>
              <a:buFont typeface="Symbol" panose="05050102010706020507" pitchFamily="18" charset="2"/>
              <a:buChar char="®"/>
              <a:defRPr sz="1500" kern="1200">
                <a:solidFill>
                  <a:schemeClr val="accent6"/>
                </a:solidFill>
                <a:latin typeface="+mn-lt"/>
                <a:ea typeface="+mn-ea"/>
                <a:cs typeface="+mn-cs"/>
              </a:defRPr>
            </a:lvl4pPr>
            <a:lvl5pPr marL="360000" indent="-108000" algn="l" defTabSz="914400" rtl="0" eaLnBrk="1" latinLnBrk="0" hangingPunct="1">
              <a:lnSpc>
                <a:spcPct val="100000"/>
              </a:lnSpc>
              <a:spcBef>
                <a:spcPts val="30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rgbClr val="E76A3C"/>
                </a:solidFill>
              </a:rPr>
              <a:t>HI’s Sectors</a:t>
            </a:r>
          </a:p>
          <a:p>
            <a:pPr marL="342900" indent="-342900">
              <a:buFont typeface="Arial" panose="020B0604020202020204" pitchFamily="34" charset="0"/>
              <a:buChar char="•"/>
            </a:pPr>
            <a:r>
              <a:rPr lang="en-US" sz="1800" b="0">
                <a:solidFill>
                  <a:srgbClr val="E76A3C"/>
                </a:solidFill>
              </a:rPr>
              <a:t>Health, Prevention, Rehabilitation </a:t>
            </a:r>
          </a:p>
          <a:p>
            <a:pPr marL="342900" indent="-342900">
              <a:buFont typeface="Arial" panose="020B0604020202020204" pitchFamily="34" charset="0"/>
              <a:buChar char="•"/>
            </a:pPr>
            <a:r>
              <a:rPr lang="en-US" sz="1800" b="0">
                <a:solidFill>
                  <a:srgbClr val="E76A3C"/>
                </a:solidFill>
              </a:rPr>
              <a:t>Basic needs (water sanitation and hygiene, shelter, food assistance) </a:t>
            </a:r>
          </a:p>
          <a:p>
            <a:pPr marL="342900" indent="-342900">
              <a:buFont typeface="Arial" panose="020B0604020202020204" pitchFamily="34" charset="0"/>
              <a:buChar char="•"/>
            </a:pPr>
            <a:r>
              <a:rPr lang="en-US" sz="1800" b="0">
                <a:solidFill>
                  <a:srgbClr val="E76A3C"/>
                </a:solidFill>
              </a:rPr>
              <a:t>Demining and mine/ERW risk education</a:t>
            </a:r>
          </a:p>
          <a:p>
            <a:pPr marL="342900" indent="-342900">
              <a:buFont typeface="Arial" panose="020B0604020202020204" pitchFamily="34" charset="0"/>
              <a:buChar char="•"/>
            </a:pPr>
            <a:r>
              <a:rPr lang="en-US" sz="1800" b="0">
                <a:solidFill>
                  <a:srgbClr val="E76A3C"/>
                </a:solidFill>
              </a:rPr>
              <a:t>Management of the local supply chain, </a:t>
            </a:r>
            <a:br>
              <a:rPr lang="en-US" sz="1800" b="0">
                <a:solidFill>
                  <a:srgbClr val="E76A3C"/>
                </a:solidFill>
              </a:rPr>
            </a:br>
            <a:r>
              <a:rPr lang="en-US" sz="1800" b="0">
                <a:solidFill>
                  <a:srgbClr val="E76A3C"/>
                </a:solidFill>
              </a:rPr>
              <a:t>including logistics platform</a:t>
            </a:r>
          </a:p>
          <a:p>
            <a:pPr marL="342900" indent="-342900">
              <a:buFont typeface="Arial" panose="020B0604020202020204" pitchFamily="34" charset="0"/>
              <a:buChar char="•"/>
            </a:pPr>
            <a:r>
              <a:rPr lang="en-US" sz="1800" b="0">
                <a:solidFill>
                  <a:srgbClr val="E76A3C"/>
                </a:solidFill>
              </a:rPr>
              <a:t>Economic inclusion</a:t>
            </a:r>
          </a:p>
          <a:p>
            <a:pPr marL="342900" indent="-342900">
              <a:buFont typeface="Arial" panose="020B0604020202020204" pitchFamily="34" charset="0"/>
              <a:buChar char="•"/>
            </a:pPr>
            <a:r>
              <a:rPr lang="en-US" sz="1800" b="0">
                <a:solidFill>
                  <a:srgbClr val="E76A3C"/>
                </a:solidFill>
              </a:rPr>
              <a:t>Social inclusion</a:t>
            </a:r>
          </a:p>
          <a:p>
            <a:pPr marL="342900" indent="-342900">
              <a:buFont typeface="Arial" panose="020B0604020202020204" pitchFamily="34" charset="0"/>
              <a:buChar char="•"/>
            </a:pPr>
            <a:r>
              <a:rPr lang="en-US" sz="1800" b="0">
                <a:solidFill>
                  <a:srgbClr val="E76A3C"/>
                </a:solidFill>
              </a:rPr>
              <a:t>Education</a:t>
            </a:r>
          </a:p>
          <a:p>
            <a:pPr marL="342900" indent="-342900">
              <a:buFont typeface="Arial" panose="020B0604020202020204" pitchFamily="34" charset="0"/>
              <a:buChar char="•"/>
            </a:pPr>
            <a:r>
              <a:rPr lang="en-US" sz="1800" b="0">
                <a:solidFill>
                  <a:srgbClr val="E76A3C"/>
                </a:solidFill>
              </a:rPr>
              <a:t>Local development </a:t>
            </a:r>
          </a:p>
          <a:p>
            <a:pPr marL="342900" indent="-342900">
              <a:buFont typeface="Arial" panose="020B0604020202020204" pitchFamily="34" charset="0"/>
              <a:buChar char="•"/>
            </a:pPr>
            <a:r>
              <a:rPr lang="en-US" sz="1800" b="0">
                <a:solidFill>
                  <a:srgbClr val="E76A3C"/>
                </a:solidFill>
              </a:rPr>
              <a:t>Advocacy, disability rights</a:t>
            </a:r>
          </a:p>
          <a:p>
            <a:pPr marL="342900" indent="-342900">
              <a:buFont typeface="Arial" panose="020B0604020202020204" pitchFamily="34" charset="0"/>
              <a:buChar char="•"/>
            </a:pPr>
            <a:r>
              <a:rPr lang="en-US" sz="1800" b="0">
                <a:solidFill>
                  <a:srgbClr val="E76A3C"/>
                </a:solidFill>
              </a:rPr>
              <a:t>Accessibility </a:t>
            </a:r>
          </a:p>
        </p:txBody>
      </p:sp>
      <p:sp>
        <p:nvSpPr>
          <p:cNvPr id="6" name="Titre 1">
            <a:extLst>
              <a:ext uri="{FF2B5EF4-FFF2-40B4-BE49-F238E27FC236}">
                <a16:creationId xmlns:a16="http://schemas.microsoft.com/office/drawing/2014/main" id="{7464EE27-7EAD-FFA9-2EED-915435A88DC9}"/>
              </a:ext>
            </a:extLst>
          </p:cNvPr>
          <p:cNvSpPr>
            <a:spLocks noGrp="1"/>
          </p:cNvSpPr>
          <p:nvPr>
            <p:ph type="title"/>
          </p:nvPr>
        </p:nvSpPr>
        <p:spPr>
          <a:xfrm>
            <a:off x="623441" y="476672"/>
            <a:ext cx="11233151" cy="492443"/>
          </a:xfrm>
        </p:spPr>
        <p:txBody>
          <a:bodyPr/>
          <a:lstStyle/>
          <a:p>
            <a:r>
              <a:rPr lang="fr-FR"/>
              <a:t>Handicap International/ Humanity &amp; Inclusion</a:t>
            </a:r>
          </a:p>
        </p:txBody>
      </p:sp>
    </p:spTree>
    <p:extLst>
      <p:ext uri="{BB962C8B-B14F-4D97-AF65-F5344CB8AC3E}">
        <p14:creationId xmlns:p14="http://schemas.microsoft.com/office/powerpoint/2010/main" val="2032382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BFA40-43C8-A352-2F41-F01EA7156DEA}"/>
            </a:ext>
          </a:extLst>
        </p:cNvPr>
        <p:cNvGrpSpPr/>
        <p:nvPr/>
      </p:nvGrpSpPr>
      <p:grpSpPr>
        <a:xfrm>
          <a:off x="0" y="0"/>
          <a:ext cx="0" cy="0"/>
          <a:chOff x="0" y="0"/>
          <a:chExt cx="0" cy="0"/>
        </a:xfrm>
      </p:grpSpPr>
      <p:sp>
        <p:nvSpPr>
          <p:cNvPr id="10" name="Titre 4">
            <a:extLst>
              <a:ext uri="{FF2B5EF4-FFF2-40B4-BE49-F238E27FC236}">
                <a16:creationId xmlns:a16="http://schemas.microsoft.com/office/drawing/2014/main" id="{2072FF67-AEB7-E3EA-DB1D-0FF6055840E9}"/>
              </a:ext>
            </a:extLst>
          </p:cNvPr>
          <p:cNvSpPr>
            <a:spLocks noGrp="1"/>
          </p:cNvSpPr>
          <p:nvPr/>
        </p:nvSpPr>
        <p:spPr>
          <a:xfrm>
            <a:off x="3645741" y="1587456"/>
            <a:ext cx="3544802" cy="1575173"/>
          </a:xfrm>
          <a:prstGeom prst="rect">
            <a:avLst/>
          </a:prstGeom>
        </p:spPr>
        <p:txBody>
          <a:bodyPr vert="horz" lIns="71561" tIns="35780" rIns="71561" bIns="35780" rtlCol="0" anchor="t">
            <a:normAutofit/>
          </a:bodyPr>
          <a:lstStyle>
            <a:lvl1pPr algn="l" defTabSz="715609" rtl="0" eaLnBrk="1" latinLnBrk="0" hangingPunct="1">
              <a:spcBef>
                <a:spcPct val="0"/>
              </a:spcBef>
              <a:buNone/>
              <a:defRPr lang="fr-FR" sz="2800" b="0" kern="1200" baseline="0">
                <a:solidFill>
                  <a:schemeClr val="tx1"/>
                </a:solidFill>
                <a:latin typeface="Nunito Light" pitchFamily="2" charset="0"/>
                <a:ea typeface="+mn-ea"/>
                <a:cs typeface="+mn-cs"/>
              </a:defRPr>
            </a:lvl1pPr>
          </a:lstStyle>
          <a:p>
            <a:endParaRPr lang="en-GB"/>
          </a:p>
        </p:txBody>
      </p:sp>
      <p:sp>
        <p:nvSpPr>
          <p:cNvPr id="6" name="Espace réservé du contenu 3"/>
          <p:cNvSpPr txBox="1">
            <a:spLocks/>
          </p:cNvSpPr>
          <p:nvPr/>
        </p:nvSpPr>
        <p:spPr>
          <a:xfrm>
            <a:off x="623441" y="4317564"/>
            <a:ext cx="5080129" cy="2142729"/>
          </a:xfrm>
          <a:prstGeom prst="rect">
            <a:avLst/>
          </a:prstGeom>
        </p:spPr>
        <p:txBody>
          <a:bodyPr lIns="121920" tIns="60960" rIns="121920" bIns="60960" anchor="t">
            <a:noAutofit/>
          </a:bodyPr>
          <a:lstStyle>
            <a:lvl1pPr marL="0" indent="0" algn="l" defTabSz="715609" rtl="0" eaLnBrk="1" latinLnBrk="0" hangingPunct="1">
              <a:spcBef>
                <a:spcPct val="20000"/>
              </a:spcBef>
              <a:spcAft>
                <a:spcPts val="470"/>
              </a:spcAft>
              <a:buFont typeface="Arial" panose="020B0604020202020204" pitchFamily="34" charset="0"/>
              <a:buNone/>
              <a:defRPr sz="1900" kern="1200">
                <a:solidFill>
                  <a:srgbClr val="000000"/>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rgbClr val="000000"/>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rgbClr val="000000"/>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rgbClr val="000000"/>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1" indent="0">
              <a:spcBef>
                <a:spcPts val="0"/>
              </a:spcBef>
              <a:spcAft>
                <a:spcPts val="0"/>
              </a:spcAft>
              <a:buSzPct val="115000"/>
              <a:buNone/>
            </a:pPr>
            <a:r>
              <a:rPr lang="en-GB" sz="1800">
                <a:solidFill>
                  <a:srgbClr val="E76A3C"/>
                </a:solidFill>
                <a:latin typeface="Nunito Light" panose="00000400000000000000" pitchFamily="2" charset="0"/>
              </a:rPr>
              <a:t>Worldwide presence in 2023</a:t>
            </a:r>
          </a:p>
          <a:p>
            <a:pPr marL="23706" lvl="1" indent="-380990">
              <a:spcBef>
                <a:spcPts val="0"/>
              </a:spcBef>
              <a:spcAft>
                <a:spcPts val="0"/>
              </a:spcAft>
              <a:buSzPct val="115000"/>
              <a:buFont typeface="Nunito Light" pitchFamily="2" charset="0"/>
              <a:buChar char="•"/>
            </a:pPr>
            <a:r>
              <a:rPr lang="en-GB" sz="1800" b="1">
                <a:solidFill>
                  <a:srgbClr val="E76A3C"/>
                </a:solidFill>
                <a:latin typeface="Nunito Light" panose="00000400000000000000" pitchFamily="2" charset="0"/>
              </a:rPr>
              <a:t>5,072  people, including:</a:t>
            </a:r>
            <a:endParaRPr lang="en-GB" sz="1800">
              <a:solidFill>
                <a:srgbClr val="E76A3C"/>
              </a:solidFill>
              <a:latin typeface="Nunito Light" panose="00000400000000000000" pitchFamily="2" charset="0"/>
            </a:endParaRPr>
          </a:p>
          <a:p>
            <a:pPr marL="621022" lvl="2" indent="-285750">
              <a:spcBef>
                <a:spcPts val="0"/>
              </a:spcBef>
              <a:spcAft>
                <a:spcPts val="0"/>
              </a:spcAft>
              <a:buFontTx/>
              <a:buChar char="-"/>
            </a:pPr>
            <a:r>
              <a:rPr lang="en-GB" sz="1800">
                <a:solidFill>
                  <a:srgbClr val="E76A3C"/>
                </a:solidFill>
                <a:latin typeface="Nunito Light" panose="00000400000000000000" pitchFamily="2" charset="0"/>
              </a:rPr>
              <a:t>4,241 national staff</a:t>
            </a:r>
          </a:p>
          <a:p>
            <a:pPr marL="621022" lvl="2" indent="-285750">
              <a:spcBef>
                <a:spcPts val="0"/>
              </a:spcBef>
              <a:spcAft>
                <a:spcPts val="0"/>
              </a:spcAft>
              <a:buFontTx/>
              <a:buChar char="-"/>
            </a:pPr>
            <a:r>
              <a:rPr lang="en-GB" sz="1800">
                <a:solidFill>
                  <a:srgbClr val="E76A3C"/>
                </a:solidFill>
                <a:latin typeface="Nunito Light" panose="00000400000000000000" pitchFamily="2" charset="0"/>
              </a:rPr>
              <a:t>68  international staff</a:t>
            </a:r>
          </a:p>
          <a:p>
            <a:pPr marL="621022" lvl="2" indent="-285750">
              <a:spcBef>
                <a:spcPts val="0"/>
              </a:spcBef>
              <a:spcAft>
                <a:spcPts val="0"/>
              </a:spcAft>
              <a:buFontTx/>
              <a:buChar char="-"/>
            </a:pPr>
            <a:r>
              <a:rPr lang="en-GB" sz="1800">
                <a:solidFill>
                  <a:srgbClr val="E76A3C"/>
                </a:solidFill>
                <a:latin typeface="Nunito Light" panose="00000400000000000000" pitchFamily="2" charset="0"/>
              </a:rPr>
              <a:t>3,78% de </a:t>
            </a:r>
            <a:r>
              <a:rPr lang="en-GB" sz="1800" err="1">
                <a:solidFill>
                  <a:srgbClr val="E76A3C"/>
                </a:solidFill>
                <a:latin typeface="Nunito Light" panose="00000400000000000000" pitchFamily="2" charset="0"/>
              </a:rPr>
              <a:t>personnes</a:t>
            </a:r>
            <a:r>
              <a:rPr lang="en-GB" sz="1800">
                <a:solidFill>
                  <a:srgbClr val="E76A3C"/>
                </a:solidFill>
                <a:latin typeface="Nunito Light" panose="00000400000000000000" pitchFamily="2" charset="0"/>
              </a:rPr>
              <a:t> </a:t>
            </a:r>
            <a:r>
              <a:rPr lang="en-GB" sz="1800" err="1">
                <a:solidFill>
                  <a:srgbClr val="E76A3C"/>
                </a:solidFill>
                <a:latin typeface="Nunito Light" panose="00000400000000000000" pitchFamily="2" charset="0"/>
              </a:rPr>
              <a:t>handicapées</a:t>
            </a:r>
            <a:endParaRPr lang="en-GB" sz="1800">
              <a:solidFill>
                <a:srgbClr val="E76A3C"/>
              </a:solidFill>
              <a:latin typeface="Nunito Light" panose="00000400000000000000" pitchFamily="2" charset="0"/>
            </a:endParaRPr>
          </a:p>
          <a:p>
            <a:pPr marL="23706" lvl="1" indent="-380990">
              <a:spcBef>
                <a:spcPts val="600"/>
              </a:spcBef>
              <a:spcAft>
                <a:spcPts val="0"/>
              </a:spcAft>
              <a:buSzPct val="115000"/>
              <a:buFont typeface="Nunito Light" pitchFamily="2" charset="0"/>
              <a:buChar char="•"/>
            </a:pPr>
            <a:r>
              <a:rPr lang="en-GB" sz="1800" b="1">
                <a:solidFill>
                  <a:srgbClr val="E76A3C"/>
                </a:solidFill>
                <a:latin typeface="Nunito Light" panose="00000400000000000000" pitchFamily="2" charset="0"/>
              </a:rPr>
              <a:t>59 countries and </a:t>
            </a:r>
            <a:r>
              <a:rPr lang="en-GB" sz="1800">
                <a:solidFill>
                  <a:srgbClr val="E76A3C"/>
                </a:solidFill>
                <a:latin typeface="Nunito Light" pitchFamily="2" charset="0"/>
              </a:rPr>
              <a:t>446 projects </a:t>
            </a:r>
          </a:p>
        </p:txBody>
      </p:sp>
      <p:pic>
        <p:nvPicPr>
          <p:cNvPr id="4" name="Image 3" descr="Map with HI presence areas in blue&#10;&#10;The countries where we work:&#10;&#10;LATIN AMERICA AND THE CARIBBEAN&#10;Bolivia&#10;Colombia&#10;Cuba&#10;Haiti&#10;Peru&#10;Venezuela&#10;&#10;EUROPE AND NORTH AMERICA&#10;Germany&#10;Austria&#10;Belgium&#10;Canada&#10;United States&#10;France&#10;Luxembourg&#10;Moldova&#10;United Kingdom&#10;Switzerland&#10;Ukraine&#10;&#10;NORTH AFRICA&#10;Libya&#10;Morocco&#10;Tunisia&#10;&#10;WEST AFRICA&#10;Benin&#10;Burkina Faso&#10;Guinea-Bissau&#10;Mali&#10;Niger&#10;Senegal&#10;Sierra Leone&#10;Togo&#10;&#10;INDIAN OCEAN&#10;Madagascar&#10;&#10;MIDDLE EAST&#10;Egypt&#10;Iraq (incl. Iraqi Kurdistan)&#10;Jordan&#10;Lebanon&#10;Palestine&#10;Syria&#10;Yemen&#10;&#10;SOUTHERN, CENTRAL AND EAST AFRICA&#10;Ethiopia&#10;Kenya&#10;Mozambique&#10;Uganda&#10;Central African Republic&#10;Democratic Republic of the Congo&#10;Rwanda&#10;Somalia (incl. Somaliland)&#10;South&#10;Sudan&#10;Chad&#10;&#10;CENTRAL AND EAST ASIA&#10;China&#10;&#10;SOUTH ASIA&#10;Afghanistan&#10;Bangladesh&#10;India&#10;Nepal&#10;Pakistan&#10;Sri Lanka&#10;&#10;SOUTH-EAST ASIA&#10;Cambodia&#10;Laos&#10;Myanmar (Burma)&#10;Philippines&#10;Thailand&#10;Vietnam&#10;">
            <a:extLst>
              <a:ext uri="{FF2B5EF4-FFF2-40B4-BE49-F238E27FC236}">
                <a16:creationId xmlns:a16="http://schemas.microsoft.com/office/drawing/2014/main" id="{E67025F5-CA66-A50A-BD63-D72C26F022B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39916" y="2183638"/>
            <a:ext cx="7575884" cy="3639644"/>
          </a:xfrm>
          <a:prstGeom prst="rect">
            <a:avLst/>
          </a:prstGeom>
        </p:spPr>
      </p:pic>
      <p:pic>
        <p:nvPicPr>
          <p:cNvPr id="5" name="Image 4">
            <a:extLst>
              <a:ext uri="{FF2B5EF4-FFF2-40B4-BE49-F238E27FC236}">
                <a16:creationId xmlns:a16="http://schemas.microsoft.com/office/drawing/2014/main" id="{B97294E3-4EE2-8AF5-5864-5CC66B3E23E1}"/>
              </a:ext>
            </a:extLst>
          </p:cNvPr>
          <p:cNvPicPr>
            <a:picLocks noChangeAspect="1"/>
          </p:cNvPicPr>
          <p:nvPr/>
        </p:nvPicPr>
        <p:blipFill>
          <a:blip r:embed="rId4"/>
          <a:stretch>
            <a:fillRect/>
          </a:stretch>
        </p:blipFill>
        <p:spPr>
          <a:xfrm>
            <a:off x="10511348" y="6309320"/>
            <a:ext cx="1199521" cy="378538"/>
          </a:xfrm>
          <a:prstGeom prst="rect">
            <a:avLst/>
          </a:prstGeom>
        </p:spPr>
      </p:pic>
      <p:sp>
        <p:nvSpPr>
          <p:cNvPr id="3" name="Espace réservé du contenu 3">
            <a:extLst>
              <a:ext uri="{FF2B5EF4-FFF2-40B4-BE49-F238E27FC236}">
                <a16:creationId xmlns:a16="http://schemas.microsoft.com/office/drawing/2014/main" id="{44D2C21C-F162-84EC-D83A-FFA36D80A128}"/>
              </a:ext>
            </a:extLst>
          </p:cNvPr>
          <p:cNvSpPr txBox="1">
            <a:spLocks/>
          </p:cNvSpPr>
          <p:nvPr/>
        </p:nvSpPr>
        <p:spPr>
          <a:xfrm>
            <a:off x="623441" y="1798630"/>
            <a:ext cx="5240150" cy="1982340"/>
          </a:xfrm>
          <a:prstGeom prst="rect">
            <a:avLst/>
          </a:prstGeom>
        </p:spPr>
        <p:txBody>
          <a:bodyPr lIns="121920" tIns="60960" rIns="121920" bIns="60960" anchor="t">
            <a:noAutofit/>
          </a:bodyPr>
          <a:lstStyle>
            <a:lvl1pPr marL="0" indent="0" algn="l" defTabSz="715609" rtl="0" eaLnBrk="1" latinLnBrk="0" hangingPunct="1">
              <a:spcBef>
                <a:spcPct val="20000"/>
              </a:spcBef>
              <a:spcAft>
                <a:spcPts val="470"/>
              </a:spcAft>
              <a:buFont typeface="Arial" panose="020B0604020202020204" pitchFamily="34" charset="0"/>
              <a:buNone/>
              <a:defRPr sz="1900" kern="1200">
                <a:solidFill>
                  <a:srgbClr val="000000"/>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rgbClr val="000000"/>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rgbClr val="000000"/>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rgbClr val="000000"/>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1" indent="0">
              <a:spcBef>
                <a:spcPts val="0"/>
              </a:spcBef>
              <a:spcAft>
                <a:spcPts val="0"/>
              </a:spcAft>
              <a:buSzPct val="115000"/>
              <a:buNone/>
            </a:pPr>
            <a:r>
              <a:rPr lang="fr-BE" sz="1800">
                <a:solidFill>
                  <a:schemeClr val="tx2"/>
                </a:solidFill>
                <a:latin typeface="Nunito Light" panose="00000400000000000000" pitchFamily="2" charset="0"/>
              </a:rPr>
              <a:t>Présence mondiale en 2023:</a:t>
            </a:r>
          </a:p>
          <a:p>
            <a:pPr marL="285750" lvl="1" indent="-285750">
              <a:spcBef>
                <a:spcPts val="0"/>
              </a:spcBef>
              <a:spcAft>
                <a:spcPts val="0"/>
              </a:spcAft>
              <a:buSzPct val="115000"/>
            </a:pPr>
            <a:r>
              <a:rPr lang="fr-BE" sz="1800">
                <a:solidFill>
                  <a:schemeClr val="tx2"/>
                </a:solidFill>
                <a:latin typeface="Nunito Light" panose="00000400000000000000" pitchFamily="2" charset="0"/>
              </a:rPr>
              <a:t>5 072  personnes, dont: </a:t>
            </a:r>
          </a:p>
          <a:p>
            <a:pPr marL="731838" lvl="1" indent="-285750">
              <a:spcBef>
                <a:spcPts val="0"/>
              </a:spcBef>
              <a:spcAft>
                <a:spcPts val="0"/>
              </a:spcAft>
              <a:buSzPct val="115000"/>
              <a:buFontTx/>
              <a:buChar char="-"/>
            </a:pPr>
            <a:r>
              <a:rPr lang="fr-BE" sz="1800">
                <a:solidFill>
                  <a:schemeClr val="tx2"/>
                </a:solidFill>
                <a:latin typeface="Nunito Light" panose="00000400000000000000" pitchFamily="2" charset="0"/>
              </a:rPr>
              <a:t>4 241 employés nationaux </a:t>
            </a:r>
          </a:p>
          <a:p>
            <a:pPr marL="731838" lvl="1" indent="-285750">
              <a:spcBef>
                <a:spcPts val="0"/>
              </a:spcBef>
              <a:spcAft>
                <a:spcPts val="0"/>
              </a:spcAft>
              <a:buSzPct val="115000"/>
              <a:buFontTx/>
              <a:buChar char="-"/>
            </a:pPr>
            <a:r>
              <a:rPr lang="fr-BE" sz="1800">
                <a:solidFill>
                  <a:schemeClr val="tx2"/>
                </a:solidFill>
                <a:latin typeface="Nunito Light" panose="00000400000000000000" pitchFamily="2" charset="0"/>
              </a:rPr>
              <a:t>268  employés internationaux</a:t>
            </a:r>
          </a:p>
          <a:p>
            <a:pPr marL="731838" lvl="1" indent="-285750">
              <a:spcBef>
                <a:spcPts val="0"/>
              </a:spcBef>
              <a:spcAft>
                <a:spcPts val="0"/>
              </a:spcAft>
              <a:buSzPct val="115000"/>
              <a:buFontTx/>
              <a:buChar char="-"/>
            </a:pPr>
            <a:r>
              <a:rPr lang="fr-BE" sz="1800">
                <a:solidFill>
                  <a:schemeClr val="tx2"/>
                </a:solidFill>
                <a:latin typeface="Nunito Light" panose="00000400000000000000" pitchFamily="2" charset="0"/>
              </a:rPr>
              <a:t>3,78% de personnes handicapées</a:t>
            </a:r>
          </a:p>
          <a:p>
            <a:pPr marL="285750" lvl="1" indent="-285750">
              <a:spcBef>
                <a:spcPts val="600"/>
              </a:spcBef>
              <a:spcAft>
                <a:spcPts val="0"/>
              </a:spcAft>
              <a:buSzPct val="115000"/>
            </a:pPr>
            <a:r>
              <a:rPr lang="fr-BE" sz="1800">
                <a:solidFill>
                  <a:schemeClr val="tx2"/>
                </a:solidFill>
                <a:latin typeface="Nunito Light" panose="00000400000000000000" pitchFamily="2" charset="0"/>
              </a:rPr>
              <a:t>59 pays et 446 projets</a:t>
            </a:r>
            <a:endParaRPr lang="en-GB" sz="1800">
              <a:solidFill>
                <a:schemeClr val="tx2"/>
              </a:solidFill>
              <a:latin typeface="Nunito Light" pitchFamily="2" charset="0"/>
            </a:endParaRPr>
          </a:p>
        </p:txBody>
      </p:sp>
      <p:sp>
        <p:nvSpPr>
          <p:cNvPr id="9" name="Titre 1">
            <a:extLst>
              <a:ext uri="{FF2B5EF4-FFF2-40B4-BE49-F238E27FC236}">
                <a16:creationId xmlns:a16="http://schemas.microsoft.com/office/drawing/2014/main" id="{58C1ACD2-6862-B05E-E2FF-3C7391750E85}"/>
              </a:ext>
            </a:extLst>
          </p:cNvPr>
          <p:cNvSpPr>
            <a:spLocks noGrp="1"/>
          </p:cNvSpPr>
          <p:nvPr>
            <p:ph type="title"/>
          </p:nvPr>
        </p:nvSpPr>
        <p:spPr>
          <a:xfrm>
            <a:off x="623441" y="476672"/>
            <a:ext cx="11233151" cy="492443"/>
          </a:xfrm>
        </p:spPr>
        <p:txBody>
          <a:bodyPr/>
          <a:lstStyle/>
          <a:p>
            <a:r>
              <a:rPr lang="fr-FR"/>
              <a:t>Handicap International/ Humanity &amp; Inclusion</a:t>
            </a:r>
          </a:p>
        </p:txBody>
      </p:sp>
    </p:spTree>
    <p:extLst>
      <p:ext uri="{BB962C8B-B14F-4D97-AF65-F5344CB8AC3E}">
        <p14:creationId xmlns:p14="http://schemas.microsoft.com/office/powerpoint/2010/main" val="227895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BF689-E4D7-A0EE-2D7C-AD63302E10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86132E-83C4-87F1-FD1D-73BE48B51F11}"/>
              </a:ext>
            </a:extLst>
          </p:cNvPr>
          <p:cNvSpPr>
            <a:spLocks noGrp="1"/>
          </p:cNvSpPr>
          <p:nvPr>
            <p:ph type="title"/>
          </p:nvPr>
        </p:nvSpPr>
        <p:spPr>
          <a:xfrm>
            <a:off x="623441" y="524114"/>
            <a:ext cx="11233151" cy="492443"/>
          </a:xfrm>
        </p:spPr>
        <p:txBody>
          <a:bodyPr/>
          <a:lstStyle/>
          <a:p>
            <a:r>
              <a:rPr lang="fr-FR"/>
              <a:t>Humanity &amp; Inclusion</a:t>
            </a:r>
          </a:p>
        </p:txBody>
      </p:sp>
      <p:sp>
        <p:nvSpPr>
          <p:cNvPr id="10" name="Titre 4">
            <a:extLst>
              <a:ext uri="{FF2B5EF4-FFF2-40B4-BE49-F238E27FC236}">
                <a16:creationId xmlns:a16="http://schemas.microsoft.com/office/drawing/2014/main" id="{8ABA5842-7FE7-5C6A-972F-53EA1344FE61}"/>
              </a:ext>
            </a:extLst>
          </p:cNvPr>
          <p:cNvSpPr>
            <a:spLocks noGrp="1"/>
          </p:cNvSpPr>
          <p:nvPr/>
        </p:nvSpPr>
        <p:spPr>
          <a:xfrm>
            <a:off x="3645741" y="1587456"/>
            <a:ext cx="3544802" cy="1575173"/>
          </a:xfrm>
          <a:prstGeom prst="rect">
            <a:avLst/>
          </a:prstGeom>
        </p:spPr>
        <p:txBody>
          <a:bodyPr vert="horz" lIns="71561" tIns="35780" rIns="71561" bIns="35780" rtlCol="0" anchor="t">
            <a:normAutofit/>
          </a:bodyPr>
          <a:lstStyle>
            <a:lvl1pPr algn="l" defTabSz="715609" rtl="0" eaLnBrk="1" latinLnBrk="0" hangingPunct="1">
              <a:spcBef>
                <a:spcPct val="0"/>
              </a:spcBef>
              <a:buNone/>
              <a:defRPr lang="fr-FR" sz="2800" b="0" kern="1200" baseline="0">
                <a:solidFill>
                  <a:schemeClr val="tx1"/>
                </a:solidFill>
                <a:latin typeface="Nunito Light" pitchFamily="2" charset="0"/>
                <a:ea typeface="+mn-ea"/>
                <a:cs typeface="+mn-cs"/>
              </a:defRPr>
            </a:lvl1pPr>
          </a:lstStyle>
          <a:p>
            <a:endParaRPr lang="en-GB"/>
          </a:p>
        </p:txBody>
      </p:sp>
      <p:sp>
        <p:nvSpPr>
          <p:cNvPr id="6" name="Espace réservé du contenu 3">
            <a:extLst>
              <a:ext uri="{FF2B5EF4-FFF2-40B4-BE49-F238E27FC236}">
                <a16:creationId xmlns:a16="http://schemas.microsoft.com/office/drawing/2014/main" id="{5162E4B2-98A4-7CD1-D0B9-508EE95B3E25}"/>
              </a:ext>
            </a:extLst>
          </p:cNvPr>
          <p:cNvSpPr txBox="1">
            <a:spLocks/>
          </p:cNvSpPr>
          <p:nvPr/>
        </p:nvSpPr>
        <p:spPr>
          <a:xfrm>
            <a:off x="623441" y="4039013"/>
            <a:ext cx="5080129" cy="2370294"/>
          </a:xfrm>
          <a:prstGeom prst="rect">
            <a:avLst/>
          </a:prstGeom>
        </p:spPr>
        <p:txBody>
          <a:bodyPr lIns="121920" tIns="60960" rIns="121920" bIns="60960" anchor="t">
            <a:noAutofit/>
          </a:bodyPr>
          <a:lstStyle>
            <a:lvl1pPr marL="0" indent="0" algn="l" defTabSz="715609" rtl="0" eaLnBrk="1" latinLnBrk="0" hangingPunct="1">
              <a:spcBef>
                <a:spcPct val="20000"/>
              </a:spcBef>
              <a:spcAft>
                <a:spcPts val="470"/>
              </a:spcAft>
              <a:buFont typeface="Arial" panose="020B0604020202020204" pitchFamily="34" charset="0"/>
              <a:buNone/>
              <a:defRPr sz="1900" kern="1200">
                <a:solidFill>
                  <a:srgbClr val="000000"/>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rgbClr val="000000"/>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rgbClr val="000000"/>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rgbClr val="000000"/>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1" indent="0">
              <a:spcBef>
                <a:spcPts val="0"/>
              </a:spcBef>
              <a:spcAft>
                <a:spcPts val="0"/>
              </a:spcAft>
              <a:buSzPct val="115000"/>
              <a:buNone/>
            </a:pPr>
            <a:r>
              <a:rPr lang="en-GB" sz="1800" b="1" dirty="0">
                <a:solidFill>
                  <a:srgbClr val="E76A3C"/>
                </a:solidFill>
                <a:latin typeface="Nunito Light" panose="00000400000000000000" pitchFamily="2" charset="0"/>
              </a:rPr>
              <a:t>Direct beneficiaries</a:t>
            </a:r>
            <a:br>
              <a:rPr lang="en-GB" sz="1800" dirty="0">
                <a:solidFill>
                  <a:srgbClr val="E76A3C"/>
                </a:solidFill>
                <a:latin typeface="Nunito Light" panose="00000400000000000000" pitchFamily="2" charset="0"/>
              </a:rPr>
            </a:br>
            <a:r>
              <a:rPr lang="en-GB" sz="1800" dirty="0">
                <a:solidFill>
                  <a:srgbClr val="E76A3C"/>
                </a:solidFill>
                <a:latin typeface="Nunito Light" panose="00000400000000000000" pitchFamily="2" charset="0"/>
              </a:rPr>
              <a:t>2,673,083 people</a:t>
            </a:r>
          </a:p>
          <a:p>
            <a:pPr marL="0" lvl="1" indent="0">
              <a:spcBef>
                <a:spcPts val="1200"/>
              </a:spcBef>
              <a:spcAft>
                <a:spcPts val="0"/>
              </a:spcAft>
              <a:buSzPct val="115000"/>
              <a:buNone/>
            </a:pPr>
            <a:r>
              <a:rPr lang="en-US" sz="1800" dirty="0">
                <a:solidFill>
                  <a:srgbClr val="E76A3C"/>
                </a:solidFill>
                <a:latin typeface="Nunito Light" pitchFamily="2" charset="0"/>
              </a:rPr>
              <a:t>Direct beneficiaries:  People having directly benefited from the actions of HI or its partners. Some people may have benefited from several services or activities and been counted more than once. </a:t>
            </a:r>
            <a:endParaRPr lang="en-GB" sz="1800" dirty="0">
              <a:solidFill>
                <a:srgbClr val="E76A3C"/>
              </a:solidFill>
              <a:latin typeface="Nunito Light" pitchFamily="2" charset="0"/>
            </a:endParaRPr>
          </a:p>
        </p:txBody>
      </p:sp>
      <p:pic>
        <p:nvPicPr>
          <p:cNvPr id="5" name="Image 4">
            <a:extLst>
              <a:ext uri="{FF2B5EF4-FFF2-40B4-BE49-F238E27FC236}">
                <a16:creationId xmlns:a16="http://schemas.microsoft.com/office/drawing/2014/main" id="{4DC088DF-E662-E44A-0C1E-F6A1FDC07992}"/>
              </a:ext>
            </a:extLst>
          </p:cNvPr>
          <p:cNvPicPr>
            <a:picLocks noChangeAspect="1"/>
          </p:cNvPicPr>
          <p:nvPr/>
        </p:nvPicPr>
        <p:blipFill>
          <a:blip r:embed="rId3"/>
          <a:stretch>
            <a:fillRect/>
          </a:stretch>
        </p:blipFill>
        <p:spPr>
          <a:xfrm>
            <a:off x="10511348" y="6309320"/>
            <a:ext cx="1199521" cy="378538"/>
          </a:xfrm>
          <a:prstGeom prst="rect">
            <a:avLst/>
          </a:prstGeom>
        </p:spPr>
      </p:pic>
      <p:sp>
        <p:nvSpPr>
          <p:cNvPr id="3" name="Espace réservé du contenu 3">
            <a:extLst>
              <a:ext uri="{FF2B5EF4-FFF2-40B4-BE49-F238E27FC236}">
                <a16:creationId xmlns:a16="http://schemas.microsoft.com/office/drawing/2014/main" id="{2ABC8E75-D5D8-91C5-6541-D9C6103DEA45}"/>
              </a:ext>
            </a:extLst>
          </p:cNvPr>
          <p:cNvSpPr txBox="1">
            <a:spLocks/>
          </p:cNvSpPr>
          <p:nvPr/>
        </p:nvSpPr>
        <p:spPr>
          <a:xfrm>
            <a:off x="623441" y="1254647"/>
            <a:ext cx="5240150" cy="2540437"/>
          </a:xfrm>
          <a:prstGeom prst="rect">
            <a:avLst/>
          </a:prstGeom>
        </p:spPr>
        <p:txBody>
          <a:bodyPr lIns="121920" tIns="60960" rIns="121920" bIns="60960" anchor="t">
            <a:noAutofit/>
          </a:bodyPr>
          <a:lstStyle>
            <a:lvl1pPr marL="0" indent="0" algn="l" defTabSz="715609" rtl="0" eaLnBrk="1" latinLnBrk="0" hangingPunct="1">
              <a:spcBef>
                <a:spcPct val="20000"/>
              </a:spcBef>
              <a:spcAft>
                <a:spcPts val="470"/>
              </a:spcAft>
              <a:buFont typeface="Arial" panose="020B0604020202020204" pitchFamily="34" charset="0"/>
              <a:buNone/>
              <a:defRPr sz="1900" kern="1200">
                <a:solidFill>
                  <a:srgbClr val="000000"/>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rgbClr val="000000"/>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rgbClr val="000000"/>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rgbClr val="000000"/>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1" indent="0">
              <a:spcBef>
                <a:spcPts val="0"/>
              </a:spcBef>
              <a:spcAft>
                <a:spcPts val="0"/>
              </a:spcAft>
              <a:buSzPct val="115000"/>
              <a:buNone/>
            </a:pPr>
            <a:r>
              <a:rPr lang="fr-BE" sz="1800" b="1">
                <a:solidFill>
                  <a:schemeClr val="tx2"/>
                </a:solidFill>
                <a:latin typeface="Nunito Light" panose="00000400000000000000" pitchFamily="2" charset="0"/>
              </a:rPr>
              <a:t>Bénéficiaires directs : </a:t>
            </a:r>
          </a:p>
          <a:p>
            <a:pPr marL="0" lvl="1" indent="0">
              <a:spcBef>
                <a:spcPts val="0"/>
              </a:spcBef>
              <a:spcAft>
                <a:spcPts val="0"/>
              </a:spcAft>
              <a:buSzPct val="115000"/>
              <a:buNone/>
            </a:pPr>
            <a:r>
              <a:rPr lang="fr-BE" sz="1800">
                <a:solidFill>
                  <a:schemeClr val="tx2"/>
                </a:solidFill>
                <a:latin typeface="Nunito Light" panose="00000400000000000000" pitchFamily="2" charset="0"/>
              </a:rPr>
              <a:t>2,673,083 personnes</a:t>
            </a:r>
          </a:p>
          <a:p>
            <a:pPr marL="0" lvl="1" indent="0">
              <a:spcBef>
                <a:spcPts val="1200"/>
              </a:spcBef>
              <a:spcAft>
                <a:spcPts val="0"/>
              </a:spcAft>
              <a:buSzPct val="115000"/>
              <a:buNone/>
            </a:pPr>
            <a:r>
              <a:rPr lang="fr-BE" sz="1800">
                <a:solidFill>
                  <a:schemeClr val="tx2"/>
                </a:solidFill>
                <a:latin typeface="Nunito Light" panose="00000400000000000000" pitchFamily="2" charset="0"/>
              </a:rPr>
              <a:t>Bénéficiaires directs : Personnes ayant directement bénéficié d’actions de HI ou de ses partenaires. Une même personne peut bénéficier de plusieurs services et activités, et certaines personnes ont pu être comptabilisées plusieurs fois. </a:t>
            </a:r>
          </a:p>
        </p:txBody>
      </p:sp>
      <p:pic>
        <p:nvPicPr>
          <p:cNvPr id="7" name="Espace réservé pour une image  6">
            <a:extLst>
              <a:ext uri="{FF2B5EF4-FFF2-40B4-BE49-F238E27FC236}">
                <a16:creationId xmlns:a16="http://schemas.microsoft.com/office/drawing/2014/main" id="{9B00A613-A38F-2E8B-CC90-5041A450EB2F}"/>
              </a:ext>
              <a:ext uri="{C183D7F6-B498-43B3-948B-1728B52AA6E4}">
                <adec:decorative xmlns:adec="http://schemas.microsoft.com/office/drawing/2017/decorative" val="1"/>
              </a:ext>
            </a:extLst>
          </p:cNvPr>
          <p:cNvPicPr>
            <a:picLocks noGrp="1"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t="15" b="15"/>
          <a:stretch>
            <a:fillRect/>
          </a:stretch>
        </p:blipFill>
        <p:spPr>
          <a:xfrm>
            <a:off x="6337103" y="362392"/>
            <a:ext cx="5382428" cy="6055231"/>
          </a:xfrm>
          <a:prstGeom prst="rect">
            <a:avLst/>
          </a:prstGeom>
        </p:spPr>
      </p:pic>
      <p:sp>
        <p:nvSpPr>
          <p:cNvPr id="9" name="ZoneTexte 8">
            <a:extLst>
              <a:ext uri="{FF2B5EF4-FFF2-40B4-BE49-F238E27FC236}">
                <a16:creationId xmlns:a16="http://schemas.microsoft.com/office/drawing/2014/main" id="{14B7EA5B-545F-8C22-752C-6D18EB573405}"/>
              </a:ext>
            </a:extLst>
          </p:cNvPr>
          <p:cNvSpPr txBox="1"/>
          <p:nvPr/>
        </p:nvSpPr>
        <p:spPr>
          <a:xfrm>
            <a:off x="10441559" y="6175937"/>
            <a:ext cx="1260140" cy="215444"/>
          </a:xfrm>
          <a:prstGeom prst="rect">
            <a:avLst/>
          </a:prstGeom>
          <a:noFill/>
        </p:spPr>
        <p:txBody>
          <a:bodyPr wrap="square">
            <a:spAutoFit/>
          </a:bodyPr>
          <a:lstStyle/>
          <a:p>
            <a:r>
              <a:rPr lang="fr-FR" sz="800">
                <a:solidFill>
                  <a:schemeClr val="bg1"/>
                </a:solidFill>
              </a:rPr>
              <a:t>© ISNA Agency / HI</a:t>
            </a:r>
          </a:p>
        </p:txBody>
      </p:sp>
    </p:spTree>
    <p:extLst>
      <p:ext uri="{BB962C8B-B14F-4D97-AF65-F5344CB8AC3E}">
        <p14:creationId xmlns:p14="http://schemas.microsoft.com/office/powerpoint/2010/main" val="59165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CB2B-4997-79C5-24EC-FFC9E602C5B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5DE9E36-204E-6F19-6537-31969259FE64}"/>
              </a:ext>
            </a:extLst>
          </p:cNvPr>
          <p:cNvSpPr>
            <a:spLocks noGrp="1"/>
          </p:cNvSpPr>
          <p:nvPr>
            <p:ph type="title"/>
          </p:nvPr>
        </p:nvSpPr>
        <p:spPr>
          <a:xfrm>
            <a:off x="623441" y="546344"/>
            <a:ext cx="11233151" cy="492443"/>
          </a:xfrm>
        </p:spPr>
        <p:txBody>
          <a:bodyPr/>
          <a:lstStyle/>
          <a:p>
            <a:r>
              <a:rPr lang="fr-FR"/>
              <a:t>Contexte/ </a:t>
            </a:r>
            <a:r>
              <a:rPr lang="fr-FR" err="1"/>
              <a:t>Context</a:t>
            </a:r>
            <a:endParaRPr lang="fr-FR"/>
          </a:p>
        </p:txBody>
      </p:sp>
      <p:sp>
        <p:nvSpPr>
          <p:cNvPr id="7" name="Espace réservé du texte 3">
            <a:extLst>
              <a:ext uri="{FF2B5EF4-FFF2-40B4-BE49-F238E27FC236}">
                <a16:creationId xmlns:a16="http://schemas.microsoft.com/office/drawing/2014/main" id="{D50FA24A-0A93-45A5-19CC-435FA8B34360}"/>
              </a:ext>
            </a:extLst>
          </p:cNvPr>
          <p:cNvSpPr>
            <a:spLocks noGrp="1"/>
          </p:cNvSpPr>
          <p:nvPr>
            <p:ph type="body" sz="quarter" idx="13"/>
          </p:nvPr>
        </p:nvSpPr>
        <p:spPr>
          <a:xfrm>
            <a:off x="623441" y="1808133"/>
            <a:ext cx="4433453" cy="3877985"/>
          </a:xfrm>
        </p:spPr>
        <p:txBody>
          <a:bodyPr/>
          <a:lstStyle/>
          <a:p>
            <a:pPr marL="342900" indent="-342900">
              <a:buFont typeface="Wingdings" panose="05000000000000000000" pitchFamily="2" charset="2"/>
              <a:buChar char="Ø"/>
            </a:pPr>
            <a:r>
              <a:rPr lang="fr-BE" sz="1800">
                <a:solidFill>
                  <a:schemeClr val="tx2"/>
                </a:solidFill>
              </a:rPr>
              <a:t>Politique institutionnelle Qualité des projets (PQP)</a:t>
            </a:r>
            <a:endParaRPr lang="en-US" sz="1800">
              <a:solidFill>
                <a:schemeClr val="tx2"/>
              </a:solidFill>
            </a:endParaRPr>
          </a:p>
          <a:p>
            <a:pPr marL="342900" indent="-342900">
              <a:buFont typeface="Wingdings" panose="05000000000000000000" pitchFamily="2" charset="2"/>
              <a:buChar char="Ø"/>
            </a:pPr>
            <a:endParaRPr lang="en-US" sz="1800">
              <a:solidFill>
                <a:schemeClr val="tx2"/>
              </a:solidFill>
            </a:endParaRPr>
          </a:p>
          <a:p>
            <a:pPr marL="342900" indent="-342900">
              <a:buFont typeface="Wingdings" panose="05000000000000000000" pitchFamily="2" charset="2"/>
              <a:buChar char="Ø"/>
            </a:pPr>
            <a:r>
              <a:rPr lang="fr-BE" sz="1800">
                <a:solidFill>
                  <a:schemeClr val="tx2"/>
                </a:solidFill>
              </a:rPr>
              <a:t>Projet Standardisation de nos effets: </a:t>
            </a:r>
            <a:r>
              <a:rPr lang="fr-BE" sz="1800" b="0">
                <a:solidFill>
                  <a:schemeClr val="tx2"/>
                </a:solidFill>
              </a:rPr>
              <a:t>Concepts mesurables, communs à tous les secteurs de HI pour suivre les changements auxquels l’organisation aspire et contribue</a:t>
            </a:r>
          </a:p>
          <a:p>
            <a:pPr marL="342900" indent="-342900">
              <a:buFont typeface="Wingdings" panose="05000000000000000000" pitchFamily="2" charset="2"/>
              <a:buChar char="Ø"/>
            </a:pPr>
            <a:endParaRPr lang="fr-BE" sz="1800" b="0">
              <a:solidFill>
                <a:schemeClr val="tx2"/>
              </a:solidFill>
            </a:endParaRPr>
          </a:p>
          <a:p>
            <a:pPr marL="342900" indent="-342900">
              <a:buFont typeface="Wingdings" panose="05000000000000000000" pitchFamily="2" charset="2"/>
              <a:buChar char="Ø"/>
            </a:pPr>
            <a:r>
              <a:rPr lang="fr-BE" sz="1800">
                <a:solidFill>
                  <a:schemeClr val="tx2"/>
                </a:solidFill>
              </a:rPr>
              <a:t>Théorie du changement</a:t>
            </a:r>
          </a:p>
          <a:p>
            <a:pPr marL="342900" indent="-342900">
              <a:buFont typeface="Wingdings" panose="05000000000000000000" pitchFamily="2" charset="2"/>
              <a:buChar char="Ø"/>
            </a:pPr>
            <a:endParaRPr lang="fr-BE" sz="1800">
              <a:solidFill>
                <a:schemeClr val="tx2"/>
              </a:solidFill>
            </a:endParaRPr>
          </a:p>
          <a:p>
            <a:pPr marL="342900" indent="-342900">
              <a:buFont typeface="Wingdings" panose="05000000000000000000" pitchFamily="2" charset="2"/>
              <a:buChar char="Ø"/>
            </a:pPr>
            <a:r>
              <a:rPr lang="fr-BE" sz="1800">
                <a:solidFill>
                  <a:schemeClr val="tx2"/>
                </a:solidFill>
              </a:rPr>
              <a:t>Note d’orientation sur intersectionnalité handicap, genre et âge</a:t>
            </a:r>
          </a:p>
        </p:txBody>
      </p:sp>
      <p:pic>
        <p:nvPicPr>
          <p:cNvPr id="1026" name="Picture 2">
            <a:extLst>
              <a:ext uri="{FF2B5EF4-FFF2-40B4-BE49-F238E27FC236}">
                <a16:creationId xmlns:a16="http://schemas.microsoft.com/office/drawing/2014/main" id="{C6DFBAD6-242B-9B91-74CD-063A08C3D0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2743" y="539839"/>
            <a:ext cx="1238126" cy="176002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86230E6D-19F4-37B2-BB20-4C75700FB596}"/>
              </a:ext>
            </a:extLst>
          </p:cNvPr>
          <p:cNvPicPr>
            <a:picLocks noChangeAspect="1"/>
          </p:cNvPicPr>
          <p:nvPr/>
        </p:nvPicPr>
        <p:blipFill>
          <a:blip r:embed="rId4"/>
          <a:srcRect l="34644" t="17975" r="34644" b="7992"/>
          <a:stretch>
            <a:fillRect/>
          </a:stretch>
        </p:blipFill>
        <p:spPr>
          <a:xfrm>
            <a:off x="10511348" y="2556141"/>
            <a:ext cx="1199520" cy="1626469"/>
          </a:xfrm>
          <a:prstGeom prst="rect">
            <a:avLst/>
          </a:prstGeom>
        </p:spPr>
      </p:pic>
      <p:pic>
        <p:nvPicPr>
          <p:cNvPr id="3" name="Image 2">
            <a:extLst>
              <a:ext uri="{FF2B5EF4-FFF2-40B4-BE49-F238E27FC236}">
                <a16:creationId xmlns:a16="http://schemas.microsoft.com/office/drawing/2014/main" id="{5F2460BE-4343-70D4-42F9-088352856825}"/>
              </a:ext>
            </a:extLst>
          </p:cNvPr>
          <p:cNvPicPr>
            <a:picLocks noChangeAspect="1"/>
          </p:cNvPicPr>
          <p:nvPr/>
        </p:nvPicPr>
        <p:blipFill>
          <a:blip r:embed="rId5"/>
          <a:stretch>
            <a:fillRect/>
          </a:stretch>
        </p:blipFill>
        <p:spPr>
          <a:xfrm>
            <a:off x="10511348" y="6317322"/>
            <a:ext cx="1199521" cy="378538"/>
          </a:xfrm>
          <a:prstGeom prst="rect">
            <a:avLst/>
          </a:prstGeom>
        </p:spPr>
      </p:pic>
      <p:sp>
        <p:nvSpPr>
          <p:cNvPr id="4" name="Espace réservé du texte 3">
            <a:extLst>
              <a:ext uri="{FF2B5EF4-FFF2-40B4-BE49-F238E27FC236}">
                <a16:creationId xmlns:a16="http://schemas.microsoft.com/office/drawing/2014/main" id="{33062783-2C31-4470-D9E7-D2FD0DB645CB}"/>
              </a:ext>
            </a:extLst>
          </p:cNvPr>
          <p:cNvSpPr txBox="1">
            <a:spLocks/>
          </p:cNvSpPr>
          <p:nvPr/>
        </p:nvSpPr>
        <p:spPr>
          <a:xfrm>
            <a:off x="5567394" y="1804237"/>
            <a:ext cx="4657261" cy="3877985"/>
          </a:xfrm>
          <a:prstGeom prst="rect">
            <a:avLst/>
          </a:prstGeom>
        </p:spPr>
        <p:txBody>
          <a:bodyPr vert="horz" wrap="square" lIns="36000" tIns="0" rIns="36000" bIns="0" rtlCol="0">
            <a:spAutoFit/>
          </a:bodyPr>
          <a:lstStyle>
            <a:lvl1pPr marL="0" indent="0" algn="l" defTabSz="914400" rtl="0" eaLnBrk="1" latinLnBrk="0" hangingPunct="1">
              <a:lnSpc>
                <a:spcPct val="100000"/>
              </a:lnSpc>
              <a:spcBef>
                <a:spcPts val="0"/>
              </a:spcBef>
              <a:buFontTx/>
              <a:buNone/>
              <a:defRPr sz="17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Tx/>
              <a:buNone/>
              <a:defRPr sz="1500" kern="1200">
                <a:solidFill>
                  <a:schemeClr val="accent6"/>
                </a:solidFill>
                <a:latin typeface="+mn-lt"/>
                <a:ea typeface="+mn-ea"/>
                <a:cs typeface="+mn-cs"/>
              </a:defRPr>
            </a:lvl2pPr>
            <a:lvl3pPr marL="0" indent="0" algn="l" defTabSz="914400" rtl="0" eaLnBrk="1" latinLnBrk="0" hangingPunct="1">
              <a:lnSpc>
                <a:spcPct val="100000"/>
              </a:lnSpc>
              <a:spcBef>
                <a:spcPts val="600"/>
              </a:spcBef>
              <a:buFontTx/>
              <a:buNone/>
              <a:defRPr sz="1500" b="1" kern="1200">
                <a:solidFill>
                  <a:schemeClr val="accent6"/>
                </a:solidFill>
                <a:latin typeface="+mn-lt"/>
                <a:ea typeface="+mn-ea"/>
                <a:cs typeface="+mn-cs"/>
              </a:defRPr>
            </a:lvl3pPr>
            <a:lvl4pPr marL="252000" indent="-252000" algn="l" defTabSz="914400" rtl="0" eaLnBrk="1" latinLnBrk="0" hangingPunct="1">
              <a:lnSpc>
                <a:spcPct val="100000"/>
              </a:lnSpc>
              <a:spcBef>
                <a:spcPts val="600"/>
              </a:spcBef>
              <a:buClr>
                <a:schemeClr val="accent1"/>
              </a:buClr>
              <a:buFont typeface="Symbol" panose="05050102010706020507" pitchFamily="18" charset="2"/>
              <a:buChar char="®"/>
              <a:defRPr sz="1500" kern="1200">
                <a:solidFill>
                  <a:schemeClr val="accent6"/>
                </a:solidFill>
                <a:latin typeface="+mn-lt"/>
                <a:ea typeface="+mn-ea"/>
                <a:cs typeface="+mn-cs"/>
              </a:defRPr>
            </a:lvl4pPr>
            <a:lvl5pPr marL="360000" indent="-108000" algn="l" defTabSz="914400" rtl="0" eaLnBrk="1" latinLnBrk="0" hangingPunct="1">
              <a:lnSpc>
                <a:spcPct val="100000"/>
              </a:lnSpc>
              <a:spcBef>
                <a:spcPts val="30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sz="1800"/>
              <a:t>HI Institutional Policy on Project Quality (PQP) </a:t>
            </a:r>
          </a:p>
          <a:p>
            <a:pPr marL="342900" indent="-342900">
              <a:buFont typeface="Wingdings" panose="05000000000000000000" pitchFamily="2" charset="2"/>
              <a:buChar char="Ø"/>
            </a:pPr>
            <a:endParaRPr lang="en-US" sz="1800"/>
          </a:p>
          <a:p>
            <a:pPr marL="342900" indent="-342900">
              <a:buFont typeface="Wingdings" panose="05000000000000000000" pitchFamily="2" charset="2"/>
              <a:buChar char="Ø"/>
            </a:pPr>
            <a:r>
              <a:rPr lang="en-US" sz="1800"/>
              <a:t>Project </a:t>
            </a:r>
            <a:r>
              <a:rPr lang="en-US" sz="1800" err="1"/>
              <a:t>Standardisation</a:t>
            </a:r>
            <a:r>
              <a:rPr lang="en-US" sz="1800"/>
              <a:t> of our outcomes: </a:t>
            </a:r>
            <a:r>
              <a:rPr lang="en-US" sz="1800" b="0"/>
              <a:t>Measurable concepts common to all HI sectors to monitor the changes the </a:t>
            </a:r>
            <a:r>
              <a:rPr lang="en-US" sz="1800" b="0" err="1"/>
              <a:t>organisation</a:t>
            </a:r>
            <a:r>
              <a:rPr lang="en-US" sz="1800" b="0"/>
              <a:t> aspires to and contributes to</a:t>
            </a:r>
          </a:p>
          <a:p>
            <a:pPr marL="342900" indent="-342900">
              <a:buFont typeface="Wingdings" panose="05000000000000000000" pitchFamily="2" charset="2"/>
              <a:buChar char="Ø"/>
            </a:pPr>
            <a:endParaRPr lang="en-US" sz="1800"/>
          </a:p>
          <a:p>
            <a:pPr marL="342900" indent="-342900">
              <a:buFont typeface="Wingdings" panose="05000000000000000000" pitchFamily="2" charset="2"/>
              <a:buChar char="Ø"/>
            </a:pPr>
            <a:endParaRPr lang="en-US" sz="1800"/>
          </a:p>
          <a:p>
            <a:pPr marL="342900" indent="-342900">
              <a:buFont typeface="Wingdings" panose="05000000000000000000" pitchFamily="2" charset="2"/>
              <a:buChar char="Ø"/>
            </a:pPr>
            <a:r>
              <a:rPr lang="en-US" sz="1800"/>
              <a:t>Theory of Change </a:t>
            </a:r>
          </a:p>
          <a:p>
            <a:endParaRPr lang="en-US" sz="1800"/>
          </a:p>
          <a:p>
            <a:pPr marL="342900" indent="-342900">
              <a:buFont typeface="Wingdings" panose="05000000000000000000" pitchFamily="2" charset="2"/>
              <a:buChar char="Ø"/>
            </a:pPr>
            <a:r>
              <a:rPr lang="en-US" sz="1800"/>
              <a:t>Guidance Note: A Disability, Gender and Age Intersectional</a:t>
            </a:r>
          </a:p>
        </p:txBody>
      </p:sp>
      <p:pic>
        <p:nvPicPr>
          <p:cNvPr id="6" name="Image 5">
            <a:extLst>
              <a:ext uri="{FF2B5EF4-FFF2-40B4-BE49-F238E27FC236}">
                <a16:creationId xmlns:a16="http://schemas.microsoft.com/office/drawing/2014/main" id="{F74A4855-6B13-3293-4305-22EC86E69B28}"/>
              </a:ext>
            </a:extLst>
          </p:cNvPr>
          <p:cNvPicPr>
            <a:picLocks noChangeAspect="1"/>
          </p:cNvPicPr>
          <p:nvPr/>
        </p:nvPicPr>
        <p:blipFill>
          <a:blip r:embed="rId6"/>
          <a:srcRect l="34546" t="16163" r="34772" b="7884"/>
          <a:stretch>
            <a:fillRect/>
          </a:stretch>
        </p:blipFill>
        <p:spPr>
          <a:xfrm>
            <a:off x="10511348" y="4397326"/>
            <a:ext cx="1199520" cy="1670332"/>
          </a:xfrm>
          <a:prstGeom prst="rect">
            <a:avLst/>
          </a:prstGeom>
        </p:spPr>
      </p:pic>
    </p:spTree>
    <p:extLst>
      <p:ext uri="{BB962C8B-B14F-4D97-AF65-F5344CB8AC3E}">
        <p14:creationId xmlns:p14="http://schemas.microsoft.com/office/powerpoint/2010/main" val="235298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3FA51-078C-AB8D-3BAF-6906880CB45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605FE1-9CB3-2B33-1BE0-9054813A40EA}"/>
              </a:ext>
            </a:extLst>
          </p:cNvPr>
          <p:cNvSpPr>
            <a:spLocks noGrp="1"/>
          </p:cNvSpPr>
          <p:nvPr>
            <p:ph type="title"/>
          </p:nvPr>
        </p:nvSpPr>
        <p:spPr>
          <a:xfrm>
            <a:off x="623441" y="508668"/>
            <a:ext cx="6226745" cy="984885"/>
          </a:xfrm>
        </p:spPr>
        <p:txBody>
          <a:bodyPr/>
          <a:lstStyle/>
          <a:p>
            <a:r>
              <a:rPr lang="fr-FR"/>
              <a:t>Mesure des effets à HI/</a:t>
            </a:r>
            <a:br>
              <a:rPr lang="fr-FR"/>
            </a:br>
            <a:r>
              <a:rPr lang="fr-FR" err="1"/>
              <a:t>Outcomes</a:t>
            </a:r>
            <a:r>
              <a:rPr lang="fr-FR"/>
              <a:t> </a:t>
            </a:r>
            <a:r>
              <a:rPr lang="fr-FR" err="1"/>
              <a:t>measurements</a:t>
            </a:r>
            <a:r>
              <a:rPr lang="fr-FR"/>
              <a:t> at HI</a:t>
            </a:r>
          </a:p>
        </p:txBody>
      </p:sp>
      <p:grpSp>
        <p:nvGrpSpPr>
          <p:cNvPr id="8" name="Groupe 7">
            <a:extLst>
              <a:ext uri="{FF2B5EF4-FFF2-40B4-BE49-F238E27FC236}">
                <a16:creationId xmlns:a16="http://schemas.microsoft.com/office/drawing/2014/main" id="{FEF2EFEF-AF07-F20C-BB49-9D477FCE1DD4}"/>
              </a:ext>
            </a:extLst>
          </p:cNvPr>
          <p:cNvGrpSpPr/>
          <p:nvPr/>
        </p:nvGrpSpPr>
        <p:grpSpPr>
          <a:xfrm>
            <a:off x="5027057" y="1203256"/>
            <a:ext cx="6771428" cy="3962542"/>
            <a:chOff x="5027057" y="1203256"/>
            <a:chExt cx="6771428" cy="3962542"/>
          </a:xfrm>
        </p:grpSpPr>
        <p:sp>
          <p:nvSpPr>
            <p:cNvPr id="17" name="Triangle isocèle 16">
              <a:extLst>
                <a:ext uri="{FF2B5EF4-FFF2-40B4-BE49-F238E27FC236}">
                  <a16:creationId xmlns:a16="http://schemas.microsoft.com/office/drawing/2014/main" id="{1124B2CC-EE5C-4767-4B74-995046AA608C}"/>
                </a:ext>
              </a:extLst>
            </p:cNvPr>
            <p:cNvSpPr/>
            <p:nvPr/>
          </p:nvSpPr>
          <p:spPr>
            <a:xfrm>
              <a:off x="6726155" y="1773324"/>
              <a:ext cx="3427560" cy="2858776"/>
            </a:xfrm>
            <a:prstGeom prst="triangle">
              <a:avLst/>
            </a:prstGeom>
            <a:solidFill>
              <a:schemeClr val="bg1"/>
            </a:solidFill>
            <a:ln>
              <a:solidFill>
                <a:srgbClr val="0077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18" name="Rectangle : coins arrondis 17">
              <a:extLst>
                <a:ext uri="{FF2B5EF4-FFF2-40B4-BE49-F238E27FC236}">
                  <a16:creationId xmlns:a16="http://schemas.microsoft.com/office/drawing/2014/main" id="{ABDD1AB7-AD32-3BE9-49FD-505076DE4515}"/>
                </a:ext>
              </a:extLst>
            </p:cNvPr>
            <p:cNvSpPr/>
            <p:nvPr/>
          </p:nvSpPr>
          <p:spPr>
            <a:xfrm>
              <a:off x="7651307" y="1241408"/>
              <a:ext cx="1564256" cy="451405"/>
            </a:xfrm>
            <a:prstGeom prst="roundRect">
              <a:avLst>
                <a:gd name="adj" fmla="val 11111"/>
              </a:avLst>
            </a:prstGeom>
            <a:solidFill>
              <a:schemeClr val="bg1"/>
            </a:solidFill>
            <a:ln>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19" name="ZoneTexte 18">
              <a:extLst>
                <a:ext uri="{FF2B5EF4-FFF2-40B4-BE49-F238E27FC236}">
                  <a16:creationId xmlns:a16="http://schemas.microsoft.com/office/drawing/2014/main" id="{ADA0ECBC-F1EE-2E5E-BF2C-F720F1A1A03E}"/>
                </a:ext>
              </a:extLst>
            </p:cNvPr>
            <p:cNvSpPr txBox="1"/>
            <p:nvPr/>
          </p:nvSpPr>
          <p:spPr>
            <a:xfrm>
              <a:off x="7570796" y="1203256"/>
              <a:ext cx="1690777" cy="502573"/>
            </a:xfrm>
            <a:prstGeom prst="rect">
              <a:avLst/>
            </a:prstGeom>
            <a:noFill/>
          </p:spPr>
          <p:txBody>
            <a:bodyPr wrap="square" rtlCol="0">
              <a:spAutoFit/>
            </a:bodyPr>
            <a:lstStyle/>
            <a:p>
              <a:pPr algn="ctr"/>
              <a:r>
                <a:rPr lang="fr-BE" sz="1333" err="1">
                  <a:solidFill>
                    <a:srgbClr val="E35205"/>
                  </a:solidFill>
                </a:rPr>
                <a:t>Political</a:t>
              </a:r>
              <a:r>
                <a:rPr lang="fr-BE" sz="1333">
                  <a:solidFill>
                    <a:srgbClr val="E35205"/>
                  </a:solidFill>
                </a:rPr>
                <a:t> stakeholders</a:t>
              </a:r>
            </a:p>
          </p:txBody>
        </p:sp>
        <p:sp>
          <p:nvSpPr>
            <p:cNvPr id="20" name="Rectangle : coins arrondis 19">
              <a:extLst>
                <a:ext uri="{FF2B5EF4-FFF2-40B4-BE49-F238E27FC236}">
                  <a16:creationId xmlns:a16="http://schemas.microsoft.com/office/drawing/2014/main" id="{B10260E5-BFAC-F224-CDE1-D6F0E4B4BE9C}"/>
                </a:ext>
              </a:extLst>
            </p:cNvPr>
            <p:cNvSpPr/>
            <p:nvPr/>
          </p:nvSpPr>
          <p:spPr>
            <a:xfrm>
              <a:off x="5112768" y="4669618"/>
              <a:ext cx="1690776" cy="451405"/>
            </a:xfrm>
            <a:prstGeom prst="roundRect">
              <a:avLst>
                <a:gd name="adj" fmla="val 11111"/>
              </a:avLst>
            </a:prstGeom>
            <a:solidFill>
              <a:schemeClr val="bg1"/>
            </a:solidFill>
            <a:ln>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21" name="ZoneTexte 20">
              <a:extLst>
                <a:ext uri="{FF2B5EF4-FFF2-40B4-BE49-F238E27FC236}">
                  <a16:creationId xmlns:a16="http://schemas.microsoft.com/office/drawing/2014/main" id="{62FDF56C-F8D6-B1B9-4488-DEEA8BEC81CA}"/>
                </a:ext>
              </a:extLst>
            </p:cNvPr>
            <p:cNvSpPr txBox="1"/>
            <p:nvPr/>
          </p:nvSpPr>
          <p:spPr>
            <a:xfrm>
              <a:off x="5027057" y="4715388"/>
              <a:ext cx="1823129" cy="297455"/>
            </a:xfrm>
            <a:prstGeom prst="rect">
              <a:avLst/>
            </a:prstGeom>
            <a:noFill/>
          </p:spPr>
          <p:txBody>
            <a:bodyPr wrap="square" rtlCol="0">
              <a:spAutoFit/>
            </a:bodyPr>
            <a:lstStyle/>
            <a:p>
              <a:pPr algn="ctr"/>
              <a:r>
                <a:rPr lang="fr-BE" sz="1333" err="1">
                  <a:solidFill>
                    <a:srgbClr val="E35205"/>
                  </a:solidFill>
                </a:rPr>
                <a:t>Individuals</a:t>
              </a:r>
              <a:r>
                <a:rPr lang="fr-BE" sz="1333">
                  <a:solidFill>
                    <a:srgbClr val="E35205"/>
                  </a:solidFill>
                </a:rPr>
                <a:t>/ </a:t>
              </a:r>
              <a:r>
                <a:rPr lang="fr-BE" sz="1333" err="1">
                  <a:solidFill>
                    <a:srgbClr val="E35205"/>
                  </a:solidFill>
                </a:rPr>
                <a:t>Families</a:t>
              </a:r>
              <a:endParaRPr lang="fr-BE" sz="1333">
                <a:solidFill>
                  <a:srgbClr val="E35205"/>
                </a:solidFill>
              </a:endParaRPr>
            </a:p>
          </p:txBody>
        </p:sp>
        <p:sp>
          <p:nvSpPr>
            <p:cNvPr id="24" name="Rectangle : coins arrondis 23">
              <a:extLst>
                <a:ext uri="{FF2B5EF4-FFF2-40B4-BE49-F238E27FC236}">
                  <a16:creationId xmlns:a16="http://schemas.microsoft.com/office/drawing/2014/main" id="{64702209-8F97-CCCD-019D-26CD470FFDF1}"/>
                </a:ext>
              </a:extLst>
            </p:cNvPr>
            <p:cNvSpPr/>
            <p:nvPr/>
          </p:nvSpPr>
          <p:spPr>
            <a:xfrm>
              <a:off x="10188219" y="4694816"/>
              <a:ext cx="1564256" cy="451405"/>
            </a:xfrm>
            <a:prstGeom prst="roundRect">
              <a:avLst>
                <a:gd name="adj" fmla="val 11111"/>
              </a:avLst>
            </a:prstGeom>
            <a:solidFill>
              <a:schemeClr val="bg1"/>
            </a:solidFill>
            <a:ln>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25" name="ZoneTexte 24">
              <a:extLst>
                <a:ext uri="{FF2B5EF4-FFF2-40B4-BE49-F238E27FC236}">
                  <a16:creationId xmlns:a16="http://schemas.microsoft.com/office/drawing/2014/main" id="{DF35B9D8-CD3C-3F16-A85A-26222D9DE79B}"/>
                </a:ext>
              </a:extLst>
            </p:cNvPr>
            <p:cNvSpPr txBox="1"/>
            <p:nvPr/>
          </p:nvSpPr>
          <p:spPr>
            <a:xfrm>
              <a:off x="10107708" y="4775329"/>
              <a:ext cx="1690777" cy="297455"/>
            </a:xfrm>
            <a:prstGeom prst="rect">
              <a:avLst/>
            </a:prstGeom>
            <a:noFill/>
          </p:spPr>
          <p:txBody>
            <a:bodyPr wrap="square" rtlCol="0">
              <a:spAutoFit/>
            </a:bodyPr>
            <a:lstStyle/>
            <a:p>
              <a:pPr algn="ctr"/>
              <a:r>
                <a:rPr lang="fr-BE" sz="1333">
                  <a:solidFill>
                    <a:srgbClr val="E35205"/>
                  </a:solidFill>
                </a:rPr>
                <a:t>Services</a:t>
              </a:r>
            </a:p>
          </p:txBody>
        </p:sp>
        <p:sp>
          <p:nvSpPr>
            <p:cNvPr id="26" name="Rectangle : coins arrondis 25">
              <a:extLst>
                <a:ext uri="{FF2B5EF4-FFF2-40B4-BE49-F238E27FC236}">
                  <a16:creationId xmlns:a16="http://schemas.microsoft.com/office/drawing/2014/main" id="{99528BCD-4408-1929-885B-A1F52959C53B}"/>
                </a:ext>
              </a:extLst>
            </p:cNvPr>
            <p:cNvSpPr/>
            <p:nvPr/>
          </p:nvSpPr>
          <p:spPr>
            <a:xfrm>
              <a:off x="5960529" y="2736345"/>
              <a:ext cx="1564256" cy="451405"/>
            </a:xfrm>
            <a:prstGeom prst="roundRect">
              <a:avLst>
                <a:gd name="adj" fmla="val 11111"/>
              </a:avLst>
            </a:prstGeom>
            <a:solidFill>
              <a:schemeClr val="bg1"/>
            </a:solidFill>
            <a:ln>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27" name="ZoneTexte 26">
              <a:extLst>
                <a:ext uri="{FF2B5EF4-FFF2-40B4-BE49-F238E27FC236}">
                  <a16:creationId xmlns:a16="http://schemas.microsoft.com/office/drawing/2014/main" id="{E461B015-5A03-601B-4812-5FF7E8CA53EF}"/>
                </a:ext>
              </a:extLst>
            </p:cNvPr>
            <p:cNvSpPr txBox="1"/>
            <p:nvPr/>
          </p:nvSpPr>
          <p:spPr>
            <a:xfrm>
              <a:off x="5880019" y="2816859"/>
              <a:ext cx="1690777" cy="297455"/>
            </a:xfrm>
            <a:prstGeom prst="rect">
              <a:avLst/>
            </a:prstGeom>
            <a:noFill/>
          </p:spPr>
          <p:txBody>
            <a:bodyPr wrap="square" rtlCol="0">
              <a:spAutoFit/>
            </a:bodyPr>
            <a:lstStyle/>
            <a:p>
              <a:pPr algn="ctr"/>
              <a:r>
                <a:rPr lang="fr-BE" sz="1333" err="1">
                  <a:solidFill>
                    <a:srgbClr val="E35205"/>
                  </a:solidFill>
                </a:rPr>
                <a:t>CSOs</a:t>
              </a:r>
              <a:endParaRPr lang="fr-BE" sz="1333">
                <a:solidFill>
                  <a:srgbClr val="E35205"/>
                </a:solidFill>
              </a:endParaRPr>
            </a:p>
          </p:txBody>
        </p:sp>
        <p:sp>
          <p:nvSpPr>
            <p:cNvPr id="28" name="Rectangle : coins arrondis 27">
              <a:extLst>
                <a:ext uri="{FF2B5EF4-FFF2-40B4-BE49-F238E27FC236}">
                  <a16:creationId xmlns:a16="http://schemas.microsoft.com/office/drawing/2014/main" id="{457A3CD9-BCC7-5B19-6050-A197A602B891}"/>
                </a:ext>
              </a:extLst>
            </p:cNvPr>
            <p:cNvSpPr/>
            <p:nvPr/>
          </p:nvSpPr>
          <p:spPr>
            <a:xfrm>
              <a:off x="7731817" y="4714393"/>
              <a:ext cx="1564256" cy="451405"/>
            </a:xfrm>
            <a:prstGeom prst="roundRect">
              <a:avLst>
                <a:gd name="adj" fmla="val 11111"/>
              </a:avLst>
            </a:prstGeom>
            <a:solidFill>
              <a:schemeClr val="bg1"/>
            </a:solidFill>
            <a:ln>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29" name="ZoneTexte 28">
              <a:extLst>
                <a:ext uri="{FF2B5EF4-FFF2-40B4-BE49-F238E27FC236}">
                  <a16:creationId xmlns:a16="http://schemas.microsoft.com/office/drawing/2014/main" id="{FE4FFE41-B4DA-5896-0336-290014B48A7F}"/>
                </a:ext>
              </a:extLst>
            </p:cNvPr>
            <p:cNvSpPr txBox="1"/>
            <p:nvPr/>
          </p:nvSpPr>
          <p:spPr>
            <a:xfrm>
              <a:off x="7651307" y="4794906"/>
              <a:ext cx="1690777" cy="297455"/>
            </a:xfrm>
            <a:prstGeom prst="rect">
              <a:avLst/>
            </a:prstGeom>
            <a:noFill/>
          </p:spPr>
          <p:txBody>
            <a:bodyPr wrap="square" rtlCol="0">
              <a:spAutoFit/>
            </a:bodyPr>
            <a:lstStyle/>
            <a:p>
              <a:pPr algn="ctr"/>
              <a:r>
                <a:rPr lang="fr-BE" sz="1333" err="1">
                  <a:solidFill>
                    <a:srgbClr val="E35205"/>
                  </a:solidFill>
                </a:rPr>
                <a:t>Communities</a:t>
              </a:r>
              <a:endParaRPr lang="fr-BE" sz="1333">
                <a:solidFill>
                  <a:srgbClr val="E35205"/>
                </a:solidFill>
              </a:endParaRPr>
            </a:p>
          </p:txBody>
        </p:sp>
        <p:pic>
          <p:nvPicPr>
            <p:cNvPr id="48" name="Image 47" descr="Une image contenant logo, symbole, Police, Graphique&#10;&#10;Description générée automatiquement">
              <a:extLst>
                <a:ext uri="{FF2B5EF4-FFF2-40B4-BE49-F238E27FC236}">
                  <a16:creationId xmlns:a16="http://schemas.microsoft.com/office/drawing/2014/main" id="{8B7BF82F-63CE-43CA-8609-58F0686C4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003" y="3019355"/>
              <a:ext cx="1071781" cy="1071781"/>
            </a:xfrm>
            <a:prstGeom prst="rect">
              <a:avLst/>
            </a:prstGeom>
          </p:spPr>
        </p:pic>
      </p:grpSp>
      <p:grpSp>
        <p:nvGrpSpPr>
          <p:cNvPr id="9" name="Groupe 8">
            <a:extLst>
              <a:ext uri="{FF2B5EF4-FFF2-40B4-BE49-F238E27FC236}">
                <a16:creationId xmlns:a16="http://schemas.microsoft.com/office/drawing/2014/main" id="{F54E3E26-2911-8B6D-37DC-43711AEAEA4A}"/>
              </a:ext>
            </a:extLst>
          </p:cNvPr>
          <p:cNvGrpSpPr/>
          <p:nvPr/>
        </p:nvGrpSpPr>
        <p:grpSpPr>
          <a:xfrm>
            <a:off x="4799856" y="548680"/>
            <a:ext cx="7274672" cy="6147180"/>
            <a:chOff x="4799856" y="548680"/>
            <a:chExt cx="7274672" cy="6147180"/>
          </a:xfrm>
        </p:grpSpPr>
        <p:sp>
          <p:nvSpPr>
            <p:cNvPr id="30" name="Rectangle : coins arrondis 29">
              <a:extLst>
                <a:ext uri="{FF2B5EF4-FFF2-40B4-BE49-F238E27FC236}">
                  <a16:creationId xmlns:a16="http://schemas.microsoft.com/office/drawing/2014/main" id="{EFF5F994-F100-FECB-9908-DADA18EA17FD}"/>
                </a:ext>
              </a:extLst>
            </p:cNvPr>
            <p:cNvSpPr/>
            <p:nvPr/>
          </p:nvSpPr>
          <p:spPr>
            <a:xfrm>
              <a:off x="7340708" y="5274142"/>
              <a:ext cx="2265916" cy="589427"/>
            </a:xfrm>
            <a:prstGeom prst="roundRect">
              <a:avLst>
                <a:gd name="adj" fmla="val 11111"/>
              </a:avLst>
            </a:prstGeom>
            <a:solidFill>
              <a:schemeClr val="bg1"/>
            </a:solidFill>
            <a:ln>
              <a:solidFill>
                <a:srgbClr val="060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31" name="ZoneTexte 30">
              <a:extLst>
                <a:ext uri="{FF2B5EF4-FFF2-40B4-BE49-F238E27FC236}">
                  <a16:creationId xmlns:a16="http://schemas.microsoft.com/office/drawing/2014/main" id="{73BE0BE7-4B0B-6ECD-C22B-57ADB2C99D52}"/>
                </a:ext>
              </a:extLst>
            </p:cNvPr>
            <p:cNvSpPr txBox="1"/>
            <p:nvPr/>
          </p:nvSpPr>
          <p:spPr>
            <a:xfrm>
              <a:off x="7804215" y="5320586"/>
              <a:ext cx="1789779" cy="502573"/>
            </a:xfrm>
            <a:prstGeom prst="rect">
              <a:avLst/>
            </a:prstGeom>
            <a:noFill/>
          </p:spPr>
          <p:txBody>
            <a:bodyPr wrap="square" rtlCol="0">
              <a:spAutoFit/>
            </a:bodyPr>
            <a:lstStyle/>
            <a:p>
              <a:pPr algn="ctr"/>
              <a:r>
                <a:rPr lang="fr-BE" sz="1333" err="1">
                  <a:solidFill>
                    <a:srgbClr val="06038D"/>
                  </a:solidFill>
                </a:rPr>
                <a:t>Enabling</a:t>
              </a:r>
              <a:r>
                <a:rPr lang="fr-BE" sz="1333">
                  <a:solidFill>
                    <a:srgbClr val="06038D"/>
                  </a:solidFill>
                </a:rPr>
                <a:t> </a:t>
              </a:r>
              <a:r>
                <a:rPr lang="fr-BE" sz="1333" err="1">
                  <a:solidFill>
                    <a:srgbClr val="06038D"/>
                  </a:solidFill>
                </a:rPr>
                <a:t>environment</a:t>
              </a:r>
              <a:endParaRPr lang="fr-BE" sz="1333">
                <a:solidFill>
                  <a:srgbClr val="06038D"/>
                </a:solidFill>
              </a:endParaRPr>
            </a:p>
          </p:txBody>
        </p:sp>
        <p:pic>
          <p:nvPicPr>
            <p:cNvPr id="32" name="Image 31">
              <a:extLst>
                <a:ext uri="{FF2B5EF4-FFF2-40B4-BE49-F238E27FC236}">
                  <a16:creationId xmlns:a16="http://schemas.microsoft.com/office/drawing/2014/main" id="{11E65E70-AC78-FA4F-82D6-E93983D889FC}"/>
                </a:ext>
              </a:extLst>
            </p:cNvPr>
            <p:cNvPicPr>
              <a:picLocks noChangeAspect="1"/>
            </p:cNvPicPr>
            <p:nvPr/>
          </p:nvPicPr>
          <p:blipFill rotWithShape="1">
            <a:blip r:embed="rId4">
              <a:clrChange>
                <a:clrFrom>
                  <a:srgbClr val="F4F4F6"/>
                </a:clrFrom>
                <a:clrTo>
                  <a:srgbClr val="F4F4F6">
                    <a:alpha val="0"/>
                  </a:srgbClr>
                </a:clrTo>
              </a:clrChange>
            </a:blip>
            <a:srcRect l="24057" t="39947" r="56886" b="24445"/>
            <a:stretch/>
          </p:blipFill>
          <p:spPr>
            <a:xfrm>
              <a:off x="7386715" y="5351606"/>
              <a:ext cx="460161" cy="451405"/>
            </a:xfrm>
            <a:prstGeom prst="rect">
              <a:avLst/>
            </a:prstGeom>
          </p:spPr>
        </p:pic>
        <p:sp>
          <p:nvSpPr>
            <p:cNvPr id="33" name="Rectangle : coins arrondis 32">
              <a:extLst>
                <a:ext uri="{FF2B5EF4-FFF2-40B4-BE49-F238E27FC236}">
                  <a16:creationId xmlns:a16="http://schemas.microsoft.com/office/drawing/2014/main" id="{861DAFEC-C701-96C6-FEBC-FCC3F06D753A}"/>
                </a:ext>
              </a:extLst>
            </p:cNvPr>
            <p:cNvSpPr/>
            <p:nvPr/>
          </p:nvSpPr>
          <p:spPr>
            <a:xfrm>
              <a:off x="9808612" y="5280817"/>
              <a:ext cx="2265916" cy="589427"/>
            </a:xfrm>
            <a:prstGeom prst="roundRect">
              <a:avLst>
                <a:gd name="adj" fmla="val 11111"/>
              </a:avLst>
            </a:prstGeom>
            <a:solidFill>
              <a:schemeClr val="bg1"/>
            </a:solidFill>
            <a:ln>
              <a:solidFill>
                <a:srgbClr val="060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34" name="ZoneTexte 33">
              <a:extLst>
                <a:ext uri="{FF2B5EF4-FFF2-40B4-BE49-F238E27FC236}">
                  <a16:creationId xmlns:a16="http://schemas.microsoft.com/office/drawing/2014/main" id="{8FFB9FAE-4EED-61AA-C929-D1AF7989C9B0}"/>
                </a:ext>
              </a:extLst>
            </p:cNvPr>
            <p:cNvSpPr txBox="1"/>
            <p:nvPr/>
          </p:nvSpPr>
          <p:spPr>
            <a:xfrm>
              <a:off x="10368347" y="5345890"/>
              <a:ext cx="1536544" cy="502573"/>
            </a:xfrm>
            <a:prstGeom prst="rect">
              <a:avLst/>
            </a:prstGeom>
            <a:noFill/>
          </p:spPr>
          <p:txBody>
            <a:bodyPr wrap="square" rtlCol="0">
              <a:spAutoFit/>
            </a:bodyPr>
            <a:lstStyle/>
            <a:p>
              <a:pPr algn="ctr"/>
              <a:r>
                <a:rPr lang="fr-BE" sz="1333">
                  <a:solidFill>
                    <a:srgbClr val="06038D"/>
                  </a:solidFill>
                </a:rPr>
                <a:t>Service </a:t>
              </a:r>
              <a:r>
                <a:rPr lang="fr-BE" sz="1333" err="1">
                  <a:solidFill>
                    <a:srgbClr val="06038D"/>
                  </a:solidFill>
                </a:rPr>
                <a:t>inclusiveness</a:t>
              </a:r>
              <a:endParaRPr lang="fr-BE" sz="1333">
                <a:solidFill>
                  <a:srgbClr val="06038D"/>
                </a:solidFill>
              </a:endParaRPr>
            </a:p>
          </p:txBody>
        </p:sp>
        <p:pic>
          <p:nvPicPr>
            <p:cNvPr id="35" name="Image 34">
              <a:extLst>
                <a:ext uri="{FF2B5EF4-FFF2-40B4-BE49-F238E27FC236}">
                  <a16:creationId xmlns:a16="http://schemas.microsoft.com/office/drawing/2014/main" id="{A37A2C15-51A7-6339-D148-FDB41A2F6D8A}"/>
                </a:ext>
              </a:extLst>
            </p:cNvPr>
            <p:cNvPicPr>
              <a:picLocks noChangeAspect="1"/>
            </p:cNvPicPr>
            <p:nvPr/>
          </p:nvPicPr>
          <p:blipFill rotWithShape="1">
            <a:blip r:embed="rId4">
              <a:clrChange>
                <a:clrFrom>
                  <a:srgbClr val="F4F4F6"/>
                </a:clrFrom>
                <a:clrTo>
                  <a:srgbClr val="F4F4F6">
                    <a:alpha val="0"/>
                  </a:srgbClr>
                </a:clrTo>
              </a:clrChange>
            </a:blip>
            <a:srcRect l="24057" t="39947" r="56886" b="24445"/>
            <a:stretch/>
          </p:blipFill>
          <p:spPr>
            <a:xfrm>
              <a:off x="9854619" y="5358281"/>
              <a:ext cx="460161" cy="451405"/>
            </a:xfrm>
            <a:prstGeom prst="rect">
              <a:avLst/>
            </a:prstGeom>
          </p:spPr>
        </p:pic>
        <p:sp>
          <p:nvSpPr>
            <p:cNvPr id="36" name="Rectangle : coins arrondis 35">
              <a:extLst>
                <a:ext uri="{FF2B5EF4-FFF2-40B4-BE49-F238E27FC236}">
                  <a16:creationId xmlns:a16="http://schemas.microsoft.com/office/drawing/2014/main" id="{34922B0D-52B2-FDF1-C917-9663CC8A6979}"/>
                </a:ext>
              </a:extLst>
            </p:cNvPr>
            <p:cNvSpPr/>
            <p:nvPr/>
          </p:nvSpPr>
          <p:spPr>
            <a:xfrm>
              <a:off x="4805081" y="5256514"/>
              <a:ext cx="2265916" cy="589427"/>
            </a:xfrm>
            <a:prstGeom prst="roundRect">
              <a:avLst>
                <a:gd name="adj" fmla="val 11111"/>
              </a:avLst>
            </a:prstGeom>
            <a:solidFill>
              <a:schemeClr val="bg1"/>
            </a:solidFill>
            <a:ln>
              <a:solidFill>
                <a:srgbClr val="060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37" name="ZoneTexte 36">
              <a:extLst>
                <a:ext uri="{FF2B5EF4-FFF2-40B4-BE49-F238E27FC236}">
                  <a16:creationId xmlns:a16="http://schemas.microsoft.com/office/drawing/2014/main" id="{F9BFE94D-8FD2-9CF4-2E60-360945AB60A6}"/>
                </a:ext>
              </a:extLst>
            </p:cNvPr>
            <p:cNvSpPr txBox="1"/>
            <p:nvPr/>
          </p:nvSpPr>
          <p:spPr>
            <a:xfrm>
              <a:off x="5315691" y="5395446"/>
              <a:ext cx="1643859" cy="297455"/>
            </a:xfrm>
            <a:prstGeom prst="rect">
              <a:avLst/>
            </a:prstGeom>
            <a:noFill/>
          </p:spPr>
          <p:txBody>
            <a:bodyPr wrap="square" rtlCol="0">
              <a:spAutoFit/>
            </a:bodyPr>
            <a:lstStyle/>
            <a:p>
              <a:pPr algn="ctr"/>
              <a:r>
                <a:rPr lang="fr-BE" sz="1333" err="1">
                  <a:solidFill>
                    <a:srgbClr val="06038D"/>
                  </a:solidFill>
                </a:rPr>
                <a:t>Quality</a:t>
              </a:r>
              <a:r>
                <a:rPr lang="fr-BE" sz="1333">
                  <a:solidFill>
                    <a:srgbClr val="06038D"/>
                  </a:solidFill>
                </a:rPr>
                <a:t> of life</a:t>
              </a:r>
            </a:p>
          </p:txBody>
        </p:sp>
        <p:pic>
          <p:nvPicPr>
            <p:cNvPr id="38" name="Image 37">
              <a:extLst>
                <a:ext uri="{FF2B5EF4-FFF2-40B4-BE49-F238E27FC236}">
                  <a16:creationId xmlns:a16="http://schemas.microsoft.com/office/drawing/2014/main" id="{DD8FBFBE-3AE2-CB18-AD5B-F31F33BBB3BB}"/>
                </a:ext>
              </a:extLst>
            </p:cNvPr>
            <p:cNvPicPr>
              <a:picLocks noChangeAspect="1"/>
            </p:cNvPicPr>
            <p:nvPr/>
          </p:nvPicPr>
          <p:blipFill rotWithShape="1">
            <a:blip r:embed="rId4">
              <a:clrChange>
                <a:clrFrom>
                  <a:srgbClr val="F4F4F6"/>
                </a:clrFrom>
                <a:clrTo>
                  <a:srgbClr val="F4F4F6">
                    <a:alpha val="0"/>
                  </a:srgbClr>
                </a:clrTo>
              </a:clrChange>
            </a:blip>
            <a:srcRect l="24057" t="39947" r="56886" b="24445"/>
            <a:stretch/>
          </p:blipFill>
          <p:spPr>
            <a:xfrm>
              <a:off x="4851088" y="5333978"/>
              <a:ext cx="460161" cy="451405"/>
            </a:xfrm>
            <a:prstGeom prst="rect">
              <a:avLst/>
            </a:prstGeom>
          </p:spPr>
        </p:pic>
        <p:sp>
          <p:nvSpPr>
            <p:cNvPr id="39" name="Rectangle : coins arrondis 38">
              <a:extLst>
                <a:ext uri="{FF2B5EF4-FFF2-40B4-BE49-F238E27FC236}">
                  <a16:creationId xmlns:a16="http://schemas.microsoft.com/office/drawing/2014/main" id="{5152DA07-2ADC-5C13-89C5-95643DB48989}"/>
                </a:ext>
              </a:extLst>
            </p:cNvPr>
            <p:cNvSpPr/>
            <p:nvPr/>
          </p:nvSpPr>
          <p:spPr>
            <a:xfrm>
              <a:off x="4799856" y="3300091"/>
              <a:ext cx="2265916" cy="589427"/>
            </a:xfrm>
            <a:prstGeom prst="roundRect">
              <a:avLst>
                <a:gd name="adj" fmla="val 11111"/>
              </a:avLst>
            </a:prstGeom>
            <a:solidFill>
              <a:schemeClr val="bg1"/>
            </a:solidFill>
            <a:ln>
              <a:solidFill>
                <a:srgbClr val="060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solidFill>
                  <a:srgbClr val="06038D"/>
                </a:solidFill>
              </a:endParaRPr>
            </a:p>
          </p:txBody>
        </p:sp>
        <p:sp>
          <p:nvSpPr>
            <p:cNvPr id="40" name="ZoneTexte 39">
              <a:extLst>
                <a:ext uri="{FF2B5EF4-FFF2-40B4-BE49-F238E27FC236}">
                  <a16:creationId xmlns:a16="http://schemas.microsoft.com/office/drawing/2014/main" id="{93FA8C2E-8773-94F9-932F-CD480486D5EC}"/>
                </a:ext>
              </a:extLst>
            </p:cNvPr>
            <p:cNvSpPr txBox="1"/>
            <p:nvPr/>
          </p:nvSpPr>
          <p:spPr>
            <a:xfrm>
              <a:off x="5338939" y="3337861"/>
              <a:ext cx="1581199" cy="502573"/>
            </a:xfrm>
            <a:prstGeom prst="rect">
              <a:avLst/>
            </a:prstGeom>
            <a:noFill/>
          </p:spPr>
          <p:txBody>
            <a:bodyPr wrap="square" rtlCol="0">
              <a:spAutoFit/>
            </a:bodyPr>
            <a:lstStyle/>
            <a:p>
              <a:pPr algn="ctr"/>
              <a:r>
                <a:rPr lang="fr-BE" sz="1333" err="1">
                  <a:solidFill>
                    <a:srgbClr val="06038D"/>
                  </a:solidFill>
                </a:rPr>
                <a:t>Political</a:t>
              </a:r>
              <a:r>
                <a:rPr lang="fr-BE" sz="1333">
                  <a:solidFill>
                    <a:srgbClr val="06038D"/>
                  </a:solidFill>
                </a:rPr>
                <a:t> participation </a:t>
              </a:r>
              <a:r>
                <a:rPr lang="fr-BE" sz="1333" err="1">
                  <a:solidFill>
                    <a:srgbClr val="06038D"/>
                  </a:solidFill>
                </a:rPr>
                <a:t>level</a:t>
              </a:r>
              <a:endParaRPr lang="fr-BE" sz="1333">
                <a:solidFill>
                  <a:srgbClr val="06038D"/>
                </a:solidFill>
              </a:endParaRPr>
            </a:p>
          </p:txBody>
        </p:sp>
        <p:pic>
          <p:nvPicPr>
            <p:cNvPr id="41" name="Image 40">
              <a:extLst>
                <a:ext uri="{FF2B5EF4-FFF2-40B4-BE49-F238E27FC236}">
                  <a16:creationId xmlns:a16="http://schemas.microsoft.com/office/drawing/2014/main" id="{467E1A13-200A-882D-A4F7-4DCC585F3745}"/>
                </a:ext>
              </a:extLst>
            </p:cNvPr>
            <p:cNvPicPr>
              <a:picLocks noChangeAspect="1"/>
            </p:cNvPicPr>
            <p:nvPr/>
          </p:nvPicPr>
          <p:blipFill rotWithShape="1">
            <a:blip r:embed="rId4">
              <a:clrChange>
                <a:clrFrom>
                  <a:srgbClr val="F4F4F6"/>
                </a:clrFrom>
                <a:clrTo>
                  <a:srgbClr val="F4F4F6">
                    <a:alpha val="0"/>
                  </a:srgbClr>
                </a:clrTo>
              </a:clrChange>
            </a:blip>
            <a:srcRect l="24057" t="39947" r="56886" b="24445"/>
            <a:stretch/>
          </p:blipFill>
          <p:spPr>
            <a:xfrm>
              <a:off x="4845863" y="3377555"/>
              <a:ext cx="460161" cy="451405"/>
            </a:xfrm>
            <a:prstGeom prst="rect">
              <a:avLst/>
            </a:prstGeom>
          </p:spPr>
        </p:pic>
        <p:sp>
          <p:nvSpPr>
            <p:cNvPr id="42" name="Rectangle : coins arrondis 41">
              <a:extLst>
                <a:ext uri="{FF2B5EF4-FFF2-40B4-BE49-F238E27FC236}">
                  <a16:creationId xmlns:a16="http://schemas.microsoft.com/office/drawing/2014/main" id="{6E8EA4F3-9ECC-9145-E797-AF6834FCF237}"/>
                </a:ext>
              </a:extLst>
            </p:cNvPr>
            <p:cNvSpPr/>
            <p:nvPr/>
          </p:nvSpPr>
          <p:spPr>
            <a:xfrm>
              <a:off x="7370251" y="548680"/>
              <a:ext cx="2265916" cy="589427"/>
            </a:xfrm>
            <a:prstGeom prst="roundRect">
              <a:avLst>
                <a:gd name="adj" fmla="val 11111"/>
              </a:avLst>
            </a:prstGeom>
            <a:solidFill>
              <a:schemeClr val="bg1"/>
            </a:solidFill>
            <a:ln>
              <a:solidFill>
                <a:srgbClr val="060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43" name="ZoneTexte 42">
              <a:extLst>
                <a:ext uri="{FF2B5EF4-FFF2-40B4-BE49-F238E27FC236}">
                  <a16:creationId xmlns:a16="http://schemas.microsoft.com/office/drawing/2014/main" id="{9C259D8E-9DDA-6ADE-98DF-A14C03B1E1A3}"/>
                </a:ext>
              </a:extLst>
            </p:cNvPr>
            <p:cNvSpPr txBox="1"/>
            <p:nvPr/>
          </p:nvSpPr>
          <p:spPr>
            <a:xfrm>
              <a:off x="7860703" y="586452"/>
              <a:ext cx="1690061" cy="502573"/>
            </a:xfrm>
            <a:prstGeom prst="rect">
              <a:avLst/>
            </a:prstGeom>
            <a:noFill/>
          </p:spPr>
          <p:txBody>
            <a:bodyPr wrap="square" rtlCol="0">
              <a:spAutoFit/>
            </a:bodyPr>
            <a:lstStyle/>
            <a:p>
              <a:pPr algn="ctr"/>
              <a:r>
                <a:rPr lang="fr-BE" sz="1333" err="1">
                  <a:solidFill>
                    <a:srgbClr val="06038D"/>
                  </a:solidFill>
                </a:rPr>
                <a:t>Policies</a:t>
              </a:r>
              <a:r>
                <a:rPr lang="fr-BE" sz="1333">
                  <a:solidFill>
                    <a:srgbClr val="06038D"/>
                  </a:solidFill>
                </a:rPr>
                <a:t> </a:t>
              </a:r>
              <a:r>
                <a:rPr lang="fr-BE" sz="1333" err="1">
                  <a:solidFill>
                    <a:srgbClr val="06038D"/>
                  </a:solidFill>
                </a:rPr>
                <a:t>Inclusiveness</a:t>
              </a:r>
              <a:r>
                <a:rPr lang="fr-BE" sz="1333">
                  <a:solidFill>
                    <a:srgbClr val="06038D"/>
                  </a:solidFill>
                </a:rPr>
                <a:t> </a:t>
              </a:r>
              <a:r>
                <a:rPr lang="fr-BE" sz="1333" err="1">
                  <a:solidFill>
                    <a:srgbClr val="06038D"/>
                  </a:solidFill>
                </a:rPr>
                <a:t>level</a:t>
              </a:r>
              <a:endParaRPr lang="fr-BE" sz="1333">
                <a:solidFill>
                  <a:srgbClr val="06038D"/>
                </a:solidFill>
              </a:endParaRPr>
            </a:p>
          </p:txBody>
        </p:sp>
        <p:pic>
          <p:nvPicPr>
            <p:cNvPr id="44" name="Image 43">
              <a:extLst>
                <a:ext uri="{FF2B5EF4-FFF2-40B4-BE49-F238E27FC236}">
                  <a16:creationId xmlns:a16="http://schemas.microsoft.com/office/drawing/2014/main" id="{BF54A07F-3AEA-26E6-BE4A-F75144E353C4}"/>
                </a:ext>
              </a:extLst>
            </p:cNvPr>
            <p:cNvPicPr>
              <a:picLocks noChangeAspect="1"/>
            </p:cNvPicPr>
            <p:nvPr/>
          </p:nvPicPr>
          <p:blipFill rotWithShape="1">
            <a:blip r:embed="rId4">
              <a:clrChange>
                <a:clrFrom>
                  <a:srgbClr val="F4F4F6"/>
                </a:clrFrom>
                <a:clrTo>
                  <a:srgbClr val="F4F4F6">
                    <a:alpha val="0"/>
                  </a:srgbClr>
                </a:clrTo>
              </a:clrChange>
            </a:blip>
            <a:srcRect l="24057" t="39947" r="56886" b="24445"/>
            <a:stretch/>
          </p:blipFill>
          <p:spPr>
            <a:xfrm>
              <a:off x="7416257" y="626144"/>
              <a:ext cx="460161" cy="451405"/>
            </a:xfrm>
            <a:prstGeom prst="rect">
              <a:avLst/>
            </a:prstGeom>
          </p:spPr>
        </p:pic>
        <p:sp>
          <p:nvSpPr>
            <p:cNvPr id="45" name="Rectangle : coins arrondis 44">
              <a:extLst>
                <a:ext uri="{FF2B5EF4-FFF2-40B4-BE49-F238E27FC236}">
                  <a16:creationId xmlns:a16="http://schemas.microsoft.com/office/drawing/2014/main" id="{FA6B1B67-7F6B-28B8-AB5A-0B71660CAA5C}"/>
                </a:ext>
              </a:extLst>
            </p:cNvPr>
            <p:cNvSpPr/>
            <p:nvPr/>
          </p:nvSpPr>
          <p:spPr>
            <a:xfrm>
              <a:off x="4824255" y="5942794"/>
              <a:ext cx="2265916" cy="589427"/>
            </a:xfrm>
            <a:prstGeom prst="roundRect">
              <a:avLst>
                <a:gd name="adj" fmla="val 11111"/>
              </a:avLst>
            </a:prstGeom>
            <a:solidFill>
              <a:schemeClr val="bg1"/>
            </a:solidFill>
            <a:ln>
              <a:solidFill>
                <a:srgbClr val="060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46" name="ZoneTexte 45">
              <a:extLst>
                <a:ext uri="{FF2B5EF4-FFF2-40B4-BE49-F238E27FC236}">
                  <a16:creationId xmlns:a16="http://schemas.microsoft.com/office/drawing/2014/main" id="{B1F80159-FB2F-F92D-73D3-1A7FFAD8C0D6}"/>
                </a:ext>
              </a:extLst>
            </p:cNvPr>
            <p:cNvSpPr txBox="1"/>
            <p:nvPr/>
          </p:nvSpPr>
          <p:spPr>
            <a:xfrm>
              <a:off x="5376427" y="6010624"/>
              <a:ext cx="1671569" cy="501295"/>
            </a:xfrm>
            <a:prstGeom prst="rect">
              <a:avLst/>
            </a:prstGeom>
            <a:noFill/>
          </p:spPr>
          <p:txBody>
            <a:bodyPr wrap="square" rtlCol="0">
              <a:spAutoFit/>
            </a:bodyPr>
            <a:lstStyle/>
            <a:p>
              <a:pPr algn="ctr"/>
              <a:r>
                <a:rPr lang="fr-BE" sz="1333" err="1">
                  <a:solidFill>
                    <a:srgbClr val="06038D"/>
                  </a:solidFill>
                </a:rPr>
                <a:t>Individual</a:t>
              </a:r>
              <a:r>
                <a:rPr lang="fr-BE" sz="1333">
                  <a:solidFill>
                    <a:srgbClr val="06038D"/>
                  </a:solidFill>
                </a:rPr>
                <a:t> </a:t>
              </a:r>
              <a:r>
                <a:rPr lang="fr-BE" sz="1333" err="1">
                  <a:solidFill>
                    <a:srgbClr val="06038D"/>
                  </a:solidFill>
                </a:rPr>
                <a:t>capacity</a:t>
              </a:r>
              <a:r>
                <a:rPr lang="fr-BE" sz="1333">
                  <a:solidFill>
                    <a:srgbClr val="06038D"/>
                  </a:solidFill>
                </a:rPr>
                <a:t> </a:t>
              </a:r>
              <a:r>
                <a:rPr lang="fr-BE" sz="1333" err="1">
                  <a:solidFill>
                    <a:srgbClr val="06038D"/>
                  </a:solidFill>
                </a:rPr>
                <a:t>level</a:t>
              </a:r>
              <a:endParaRPr lang="fr-BE" sz="1333">
                <a:solidFill>
                  <a:srgbClr val="06038D"/>
                </a:solidFill>
              </a:endParaRPr>
            </a:p>
          </p:txBody>
        </p:sp>
        <p:pic>
          <p:nvPicPr>
            <p:cNvPr id="47" name="Image 46">
              <a:extLst>
                <a:ext uri="{FF2B5EF4-FFF2-40B4-BE49-F238E27FC236}">
                  <a16:creationId xmlns:a16="http://schemas.microsoft.com/office/drawing/2014/main" id="{D3E9DEFC-9827-4C43-BC4D-BE64F9629EE2}"/>
                </a:ext>
              </a:extLst>
            </p:cNvPr>
            <p:cNvPicPr>
              <a:picLocks noChangeAspect="1"/>
            </p:cNvPicPr>
            <p:nvPr/>
          </p:nvPicPr>
          <p:blipFill rotWithShape="1">
            <a:blip r:embed="rId4">
              <a:clrChange>
                <a:clrFrom>
                  <a:srgbClr val="F4F4F6"/>
                </a:clrFrom>
                <a:clrTo>
                  <a:srgbClr val="F4F4F6">
                    <a:alpha val="0"/>
                  </a:srgbClr>
                </a:clrTo>
              </a:clrChange>
            </a:blip>
            <a:srcRect l="24057" t="39947" r="56886" b="24445"/>
            <a:stretch/>
          </p:blipFill>
          <p:spPr>
            <a:xfrm>
              <a:off x="4870261" y="6020258"/>
              <a:ext cx="460161" cy="451405"/>
            </a:xfrm>
            <a:prstGeom prst="rect">
              <a:avLst/>
            </a:prstGeom>
          </p:spPr>
        </p:pic>
        <p:sp>
          <p:nvSpPr>
            <p:cNvPr id="15" name="Rectangle : coins arrondis 14">
              <a:extLst>
                <a:ext uri="{FF2B5EF4-FFF2-40B4-BE49-F238E27FC236}">
                  <a16:creationId xmlns:a16="http://schemas.microsoft.com/office/drawing/2014/main" id="{7EB67535-A6FB-400A-9639-04139EB393B9}"/>
                </a:ext>
              </a:extLst>
            </p:cNvPr>
            <p:cNvSpPr/>
            <p:nvPr/>
          </p:nvSpPr>
          <p:spPr>
            <a:xfrm>
              <a:off x="7368580" y="5966423"/>
              <a:ext cx="2265916" cy="589427"/>
            </a:xfrm>
            <a:prstGeom prst="roundRect">
              <a:avLst>
                <a:gd name="adj" fmla="val 11111"/>
              </a:avLst>
            </a:prstGeom>
            <a:solidFill>
              <a:schemeClr val="bg1"/>
            </a:solidFill>
            <a:ln>
              <a:solidFill>
                <a:srgbClr val="060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400"/>
            </a:p>
          </p:txBody>
        </p:sp>
        <p:sp>
          <p:nvSpPr>
            <p:cNvPr id="16" name="ZoneTexte 15">
              <a:extLst>
                <a:ext uri="{FF2B5EF4-FFF2-40B4-BE49-F238E27FC236}">
                  <a16:creationId xmlns:a16="http://schemas.microsoft.com/office/drawing/2014/main" id="{D5D2DE58-ED70-1439-A4C3-CDA08CD7C61F}"/>
                </a:ext>
              </a:extLst>
            </p:cNvPr>
            <p:cNvSpPr txBox="1"/>
            <p:nvPr/>
          </p:nvSpPr>
          <p:spPr>
            <a:xfrm>
              <a:off x="7814618" y="6096003"/>
              <a:ext cx="1625300" cy="297454"/>
            </a:xfrm>
            <a:prstGeom prst="rect">
              <a:avLst/>
            </a:prstGeom>
            <a:noFill/>
          </p:spPr>
          <p:txBody>
            <a:bodyPr wrap="square" rtlCol="0">
              <a:spAutoFit/>
            </a:bodyPr>
            <a:lstStyle/>
            <a:p>
              <a:pPr algn="ctr"/>
              <a:r>
                <a:rPr lang="fr-BE" sz="1333">
                  <a:solidFill>
                    <a:srgbClr val="06038D"/>
                  </a:solidFill>
                </a:rPr>
                <a:t>Stigma</a:t>
              </a:r>
            </a:p>
          </p:txBody>
        </p:sp>
        <p:pic>
          <p:nvPicPr>
            <p:cNvPr id="22" name="Image 21">
              <a:extLst>
                <a:ext uri="{FF2B5EF4-FFF2-40B4-BE49-F238E27FC236}">
                  <a16:creationId xmlns:a16="http://schemas.microsoft.com/office/drawing/2014/main" id="{C67E91A3-2FB0-32FE-8E2A-0BAE596DE3CC}"/>
                </a:ext>
              </a:extLst>
            </p:cNvPr>
            <p:cNvPicPr>
              <a:picLocks noChangeAspect="1"/>
            </p:cNvPicPr>
            <p:nvPr/>
          </p:nvPicPr>
          <p:blipFill rotWithShape="1">
            <a:blip r:embed="rId4">
              <a:clrChange>
                <a:clrFrom>
                  <a:srgbClr val="F4F4F6"/>
                </a:clrFrom>
                <a:clrTo>
                  <a:srgbClr val="F4F4F6">
                    <a:alpha val="0"/>
                  </a:srgbClr>
                </a:clrTo>
              </a:clrChange>
            </a:blip>
            <a:srcRect l="24057" t="39947" r="56886" b="24445"/>
            <a:stretch/>
          </p:blipFill>
          <p:spPr>
            <a:xfrm>
              <a:off x="7414587" y="6043887"/>
              <a:ext cx="460161" cy="451405"/>
            </a:xfrm>
            <a:prstGeom prst="rect">
              <a:avLst/>
            </a:prstGeom>
          </p:spPr>
        </p:pic>
        <p:pic>
          <p:nvPicPr>
            <p:cNvPr id="1069" name="Image 1068">
              <a:extLst>
                <a:ext uri="{FF2B5EF4-FFF2-40B4-BE49-F238E27FC236}">
                  <a16:creationId xmlns:a16="http://schemas.microsoft.com/office/drawing/2014/main" id="{9BFC9D10-AFC2-FFE4-6C6D-FF50D70EF659}"/>
                </a:ext>
              </a:extLst>
            </p:cNvPr>
            <p:cNvPicPr>
              <a:picLocks noChangeAspect="1"/>
            </p:cNvPicPr>
            <p:nvPr/>
          </p:nvPicPr>
          <p:blipFill>
            <a:blip r:embed="rId5"/>
            <a:stretch>
              <a:fillRect/>
            </a:stretch>
          </p:blipFill>
          <p:spPr>
            <a:xfrm>
              <a:off x="10511348" y="6317322"/>
              <a:ext cx="1199521" cy="378538"/>
            </a:xfrm>
            <a:prstGeom prst="rect">
              <a:avLst/>
            </a:prstGeom>
          </p:spPr>
        </p:pic>
      </p:grpSp>
      <p:sp>
        <p:nvSpPr>
          <p:cNvPr id="10" name="Ellipse 9">
            <a:extLst>
              <a:ext uri="{FF2B5EF4-FFF2-40B4-BE49-F238E27FC236}">
                <a16:creationId xmlns:a16="http://schemas.microsoft.com/office/drawing/2014/main" id="{D4FA1082-CF2A-355E-6129-819C2EBA3B73}"/>
              </a:ext>
            </a:extLst>
          </p:cNvPr>
          <p:cNvSpPr/>
          <p:nvPr/>
        </p:nvSpPr>
        <p:spPr>
          <a:xfrm>
            <a:off x="7233838" y="5803011"/>
            <a:ext cx="2582923" cy="930288"/>
          </a:xfrm>
          <a:prstGeom prst="ellipse">
            <a:avLst/>
          </a:prstGeom>
          <a:noFill/>
          <a:ln w="38100">
            <a:solidFill>
              <a:srgbClr val="E76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830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DB444CCB-C986-9EF3-13D9-4A16B3E270D4}"/>
              </a:ext>
            </a:extLst>
          </p:cNvPr>
          <p:cNvSpPr>
            <a:spLocks noGrp="1"/>
          </p:cNvSpPr>
          <p:nvPr>
            <p:ph type="title"/>
          </p:nvPr>
        </p:nvSpPr>
        <p:spPr>
          <a:xfrm>
            <a:off x="623441" y="478602"/>
            <a:ext cx="11087428" cy="671871"/>
          </a:xfrm>
        </p:spPr>
        <p:txBody>
          <a:bodyPr/>
          <a:lstStyle/>
          <a:p>
            <a:r>
              <a:rPr lang="fr-FR"/>
              <a:t>Le stigma en pratique/ Stigma in practice (HI </a:t>
            </a:r>
            <a:r>
              <a:rPr lang="fr-FR" err="1"/>
              <a:t>projects</a:t>
            </a:r>
            <a:r>
              <a:rPr lang="fr-FR"/>
              <a:t>)</a:t>
            </a:r>
          </a:p>
        </p:txBody>
      </p:sp>
      <p:sp>
        <p:nvSpPr>
          <p:cNvPr id="11" name="Espace réservé du texte 3">
            <a:extLst>
              <a:ext uri="{FF2B5EF4-FFF2-40B4-BE49-F238E27FC236}">
                <a16:creationId xmlns:a16="http://schemas.microsoft.com/office/drawing/2014/main" id="{E8B716E7-63CD-FF1B-39FD-1177D4890E1D}"/>
              </a:ext>
            </a:extLst>
          </p:cNvPr>
          <p:cNvSpPr>
            <a:spLocks noGrp="1"/>
          </p:cNvSpPr>
          <p:nvPr>
            <p:ph type="body" sz="quarter" idx="13"/>
          </p:nvPr>
        </p:nvSpPr>
        <p:spPr>
          <a:xfrm>
            <a:off x="591356" y="1620003"/>
            <a:ext cx="9114118" cy="1938992"/>
          </a:xfrm>
        </p:spPr>
        <p:txBody>
          <a:bodyPr vert="horz" wrap="square" lIns="36000" tIns="0" rIns="36000" bIns="0" rtlCol="0" anchor="t">
            <a:spAutoFit/>
          </a:bodyPr>
          <a:lstStyle/>
          <a:p>
            <a:r>
              <a:rPr lang="fr-BE" sz="1800">
                <a:solidFill>
                  <a:schemeClr val="tx2"/>
                </a:solidFill>
              </a:rPr>
              <a:t>Stigma - une barrière à la participation</a:t>
            </a:r>
          </a:p>
          <a:p>
            <a:pPr marL="342900" indent="-342900">
              <a:buFontTx/>
              <a:buChar char="-"/>
            </a:pPr>
            <a:r>
              <a:rPr lang="fr-BE" sz="1800" b="0">
                <a:solidFill>
                  <a:schemeClr val="tx2"/>
                </a:solidFill>
              </a:rPr>
              <a:t>Interventions ciblant les personnes stigmatisées elles-mêmes, comme le coaching, le conseil par les pairs</a:t>
            </a:r>
          </a:p>
          <a:p>
            <a:pPr marL="342900" indent="-342900">
              <a:buFontTx/>
              <a:buChar char="-"/>
            </a:pPr>
            <a:r>
              <a:rPr lang="fr-BE" sz="1800" b="0">
                <a:solidFill>
                  <a:schemeClr val="tx2"/>
                </a:solidFill>
              </a:rPr>
              <a:t>Interventions ciblant la communauté : campagnes de sensibilisation, accompagnement d’</a:t>
            </a:r>
            <a:r>
              <a:rPr lang="fr-BE" sz="1800" b="0" err="1">
                <a:solidFill>
                  <a:schemeClr val="tx2"/>
                </a:solidFill>
              </a:rPr>
              <a:t>agent·es</a:t>
            </a:r>
            <a:r>
              <a:rPr lang="fr-BE" sz="1800" b="0">
                <a:solidFill>
                  <a:schemeClr val="tx2"/>
                </a:solidFill>
              </a:rPr>
              <a:t> de changement…</a:t>
            </a:r>
            <a:endParaRPr lang="fr-BE" sz="1800" b="0">
              <a:solidFill>
                <a:schemeClr val="tx2"/>
              </a:solidFill>
              <a:cs typeface="Arial"/>
            </a:endParaRPr>
          </a:p>
          <a:p>
            <a:r>
              <a:rPr lang="fr-BE" sz="1800">
                <a:solidFill>
                  <a:schemeClr val="tx2"/>
                </a:solidFill>
              </a:rPr>
              <a:t>Mesure des effets : des études CAP mais avec leurs limites</a:t>
            </a:r>
            <a:endParaRPr lang="fr-BE" sz="1800">
              <a:solidFill>
                <a:schemeClr val="tx2"/>
              </a:solidFill>
              <a:cs typeface="Arial"/>
            </a:endParaRPr>
          </a:p>
          <a:p>
            <a:r>
              <a:rPr lang="fr-BE" sz="1800" b="0">
                <a:solidFill>
                  <a:schemeClr val="tx2"/>
                </a:solidFill>
              </a:rPr>
              <a:t>&gt; Observer et mesurer la réduction de la stigmatisation reste difficile</a:t>
            </a:r>
            <a:endParaRPr lang="en-US" sz="1800" b="0">
              <a:solidFill>
                <a:schemeClr val="tx2"/>
              </a:solidFill>
            </a:endParaRPr>
          </a:p>
        </p:txBody>
      </p:sp>
      <p:pic>
        <p:nvPicPr>
          <p:cNvPr id="14" name="Image 13">
            <a:extLst>
              <a:ext uri="{FF2B5EF4-FFF2-40B4-BE49-F238E27FC236}">
                <a16:creationId xmlns:a16="http://schemas.microsoft.com/office/drawing/2014/main" id="{0EF35E66-7A96-556A-F31D-9F183724147C}"/>
              </a:ext>
            </a:extLst>
          </p:cNvPr>
          <p:cNvPicPr>
            <a:picLocks noChangeAspect="1"/>
          </p:cNvPicPr>
          <p:nvPr/>
        </p:nvPicPr>
        <p:blipFill>
          <a:blip r:embed="rId3"/>
          <a:stretch>
            <a:fillRect/>
          </a:stretch>
        </p:blipFill>
        <p:spPr>
          <a:xfrm>
            <a:off x="10511348" y="6317322"/>
            <a:ext cx="1199521" cy="378538"/>
          </a:xfrm>
          <a:prstGeom prst="rect">
            <a:avLst/>
          </a:prstGeom>
        </p:spPr>
      </p:pic>
      <p:pic>
        <p:nvPicPr>
          <p:cNvPr id="3" name="Image 2" descr="Une image contenant habits, personne, homme, intérieur&#10;&#10;Le contenu généré par l’IA peut être incorrect.">
            <a:extLst>
              <a:ext uri="{FF2B5EF4-FFF2-40B4-BE49-F238E27FC236}">
                <a16:creationId xmlns:a16="http://schemas.microsoft.com/office/drawing/2014/main" id="{B9B77490-B506-D418-B725-887D8025D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3473" y="1235723"/>
            <a:ext cx="2348525" cy="1565683"/>
          </a:xfrm>
          <a:prstGeom prst="rect">
            <a:avLst/>
          </a:prstGeom>
        </p:spPr>
      </p:pic>
      <p:sp>
        <p:nvSpPr>
          <p:cNvPr id="7" name="ZoneTexte 6">
            <a:extLst>
              <a:ext uri="{FF2B5EF4-FFF2-40B4-BE49-F238E27FC236}">
                <a16:creationId xmlns:a16="http://schemas.microsoft.com/office/drawing/2014/main" id="{F31AA699-0D72-71E8-22AA-2DB984B6F4B3}"/>
              </a:ext>
            </a:extLst>
          </p:cNvPr>
          <p:cNvSpPr txBox="1"/>
          <p:nvPr/>
        </p:nvSpPr>
        <p:spPr>
          <a:xfrm>
            <a:off x="11215391" y="3751103"/>
            <a:ext cx="976609" cy="215444"/>
          </a:xfrm>
          <a:prstGeom prst="rect">
            <a:avLst/>
          </a:prstGeom>
          <a:noFill/>
        </p:spPr>
        <p:txBody>
          <a:bodyPr wrap="square">
            <a:spAutoFit/>
          </a:bodyPr>
          <a:lstStyle/>
          <a:p>
            <a:r>
              <a:rPr lang="fr-FR" sz="800">
                <a:solidFill>
                  <a:schemeClr val="bg1"/>
                </a:solidFill>
              </a:rPr>
              <a:t>© Lao PDR / HI</a:t>
            </a:r>
          </a:p>
        </p:txBody>
      </p:sp>
      <p:pic>
        <p:nvPicPr>
          <p:cNvPr id="16" name="Image 15" descr="Une image contenant plein air, habits, personne, arbre&#10;&#10;Le contenu généré par l’IA peut être incorrect.">
            <a:extLst>
              <a:ext uri="{FF2B5EF4-FFF2-40B4-BE49-F238E27FC236}">
                <a16:creationId xmlns:a16="http://schemas.microsoft.com/office/drawing/2014/main" id="{CBA3FC2A-5611-81EB-63B4-4DFAD01B63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3473" y="2902830"/>
            <a:ext cx="2352439" cy="1565683"/>
          </a:xfrm>
          <a:prstGeom prst="rect">
            <a:avLst/>
          </a:prstGeom>
        </p:spPr>
      </p:pic>
      <p:sp>
        <p:nvSpPr>
          <p:cNvPr id="18" name="ZoneTexte 17">
            <a:extLst>
              <a:ext uri="{FF2B5EF4-FFF2-40B4-BE49-F238E27FC236}">
                <a16:creationId xmlns:a16="http://schemas.microsoft.com/office/drawing/2014/main" id="{0C1CD7B6-6BD0-CD99-FFD7-094874868505}"/>
              </a:ext>
            </a:extLst>
          </p:cNvPr>
          <p:cNvSpPr txBox="1"/>
          <p:nvPr/>
        </p:nvSpPr>
        <p:spPr>
          <a:xfrm>
            <a:off x="591356" y="4044846"/>
            <a:ext cx="9114118" cy="2031325"/>
          </a:xfrm>
          <a:prstGeom prst="rect">
            <a:avLst/>
          </a:prstGeom>
          <a:noFill/>
        </p:spPr>
        <p:txBody>
          <a:bodyPr wrap="square">
            <a:spAutoFit/>
          </a:bodyPr>
          <a:lstStyle/>
          <a:p>
            <a:pPr>
              <a:buNone/>
            </a:pPr>
            <a:r>
              <a:rPr lang="en-US" b="1">
                <a:solidFill>
                  <a:srgbClr val="E76A3C"/>
                </a:solidFill>
              </a:rPr>
              <a:t>Stigma – a barrier to participation</a:t>
            </a:r>
            <a:endParaRPr lang="en-US">
              <a:solidFill>
                <a:srgbClr val="E76A3C"/>
              </a:solidFill>
            </a:endParaRPr>
          </a:p>
          <a:p>
            <a:pPr marL="285750" indent="-285750">
              <a:buFontTx/>
              <a:buChar char="-"/>
            </a:pPr>
            <a:r>
              <a:rPr lang="en-US">
                <a:solidFill>
                  <a:srgbClr val="E76A3C"/>
                </a:solidFill>
              </a:rPr>
              <a:t>Interventions targeting </a:t>
            </a:r>
            <a:r>
              <a:rPr lang="en-US" err="1">
                <a:solidFill>
                  <a:srgbClr val="E76A3C"/>
                </a:solidFill>
              </a:rPr>
              <a:t>stigmatised</a:t>
            </a:r>
            <a:r>
              <a:rPr lang="en-US">
                <a:solidFill>
                  <a:srgbClr val="E76A3C"/>
                </a:solidFill>
              </a:rPr>
              <a:t> individuals themselves, such as coaching and peer counselling</a:t>
            </a:r>
          </a:p>
          <a:p>
            <a:pPr marL="285750" indent="-285750">
              <a:buFontTx/>
              <a:buChar char="-"/>
            </a:pPr>
            <a:r>
              <a:rPr lang="en-US">
                <a:solidFill>
                  <a:srgbClr val="E76A3C"/>
                </a:solidFill>
              </a:rPr>
              <a:t>Interventions targeting the community: awareness campaigns, support for change agents, etc.</a:t>
            </a:r>
          </a:p>
          <a:p>
            <a:pPr>
              <a:buNone/>
            </a:pPr>
            <a:r>
              <a:rPr lang="en-US" b="1">
                <a:solidFill>
                  <a:srgbClr val="E76A3C"/>
                </a:solidFill>
              </a:rPr>
              <a:t>Measuring outcomes: KAP studies but with limitations</a:t>
            </a:r>
            <a:endParaRPr lang="en-US">
              <a:solidFill>
                <a:srgbClr val="E76A3C"/>
              </a:solidFill>
            </a:endParaRPr>
          </a:p>
          <a:p>
            <a:pPr>
              <a:buNone/>
            </a:pPr>
            <a:r>
              <a:rPr lang="en-US">
                <a:solidFill>
                  <a:srgbClr val="E76A3C"/>
                </a:solidFill>
              </a:rPr>
              <a:t>&gt; Observing and measuring the reduction in stigma remains difficult</a:t>
            </a:r>
          </a:p>
        </p:txBody>
      </p:sp>
      <p:pic>
        <p:nvPicPr>
          <p:cNvPr id="23" name="Image 22" descr="Une image contenant personne, habits, Visage humain, Apprentissage&#10;&#10;Le contenu généré par l’IA peut être incorrect.">
            <a:extLst>
              <a:ext uri="{FF2B5EF4-FFF2-40B4-BE49-F238E27FC236}">
                <a16:creationId xmlns:a16="http://schemas.microsoft.com/office/drawing/2014/main" id="{CF53E2BE-0A4C-BA7C-F9A8-E77BC66484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9144" y="4569937"/>
            <a:ext cx="2332417" cy="1565683"/>
          </a:xfrm>
          <a:prstGeom prst="rect">
            <a:avLst/>
          </a:prstGeom>
        </p:spPr>
      </p:pic>
      <p:sp>
        <p:nvSpPr>
          <p:cNvPr id="21" name="ZoneTexte 20">
            <a:extLst>
              <a:ext uri="{FF2B5EF4-FFF2-40B4-BE49-F238E27FC236}">
                <a16:creationId xmlns:a16="http://schemas.microsoft.com/office/drawing/2014/main" id="{18DB2BB0-B3EE-9535-00DE-10C6B9109257}"/>
              </a:ext>
            </a:extLst>
          </p:cNvPr>
          <p:cNvSpPr txBox="1"/>
          <p:nvPr/>
        </p:nvSpPr>
        <p:spPr>
          <a:xfrm>
            <a:off x="10623643" y="5826172"/>
            <a:ext cx="1552314" cy="307777"/>
          </a:xfrm>
          <a:prstGeom prst="rect">
            <a:avLst/>
          </a:prstGeom>
          <a:noFill/>
        </p:spPr>
        <p:txBody>
          <a:bodyPr wrap="square">
            <a:spAutoFit/>
          </a:bodyPr>
          <a:lstStyle/>
          <a:p>
            <a:pPr>
              <a:buNone/>
            </a:pPr>
            <a:endParaRPr lang="fr-BE" sz="700">
              <a:solidFill>
                <a:schemeClr val="bg1"/>
              </a:solidFill>
            </a:endParaRPr>
          </a:p>
          <a:p>
            <a:pPr algn="r">
              <a:buNone/>
            </a:pPr>
            <a:r>
              <a:rPr lang="fr-BE" sz="700">
                <a:solidFill>
                  <a:schemeClr val="bg1"/>
                </a:solidFill>
              </a:rPr>
              <a:t>© </a:t>
            </a:r>
            <a:r>
              <a:rPr lang="fr-BE" sz="700" err="1">
                <a:solidFill>
                  <a:schemeClr val="bg1"/>
                </a:solidFill>
              </a:rPr>
              <a:t>Twyla</a:t>
            </a:r>
            <a:r>
              <a:rPr lang="fr-BE" sz="700">
                <a:solidFill>
                  <a:schemeClr val="bg1"/>
                </a:solidFill>
              </a:rPr>
              <a:t> David / HI</a:t>
            </a:r>
          </a:p>
        </p:txBody>
      </p:sp>
    </p:spTree>
    <p:extLst>
      <p:ext uri="{BB962C8B-B14F-4D97-AF65-F5344CB8AC3E}">
        <p14:creationId xmlns:p14="http://schemas.microsoft.com/office/powerpoint/2010/main" val="47424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9A3E2-1863-F1D1-258B-A89CA839CD9C}"/>
            </a:ext>
          </a:extLst>
        </p:cNvPr>
        <p:cNvGrpSpPr/>
        <p:nvPr/>
      </p:nvGrpSpPr>
      <p:grpSpPr>
        <a:xfrm>
          <a:off x="0" y="0"/>
          <a:ext cx="0" cy="0"/>
          <a:chOff x="0" y="0"/>
          <a:chExt cx="0" cy="0"/>
        </a:xfrm>
      </p:grpSpPr>
      <p:sp>
        <p:nvSpPr>
          <p:cNvPr id="10" name="Titre 1">
            <a:extLst>
              <a:ext uri="{FF2B5EF4-FFF2-40B4-BE49-F238E27FC236}">
                <a16:creationId xmlns:a16="http://schemas.microsoft.com/office/drawing/2014/main" id="{B5119392-D17B-44F8-718C-7D8EDC5DF496}"/>
              </a:ext>
            </a:extLst>
          </p:cNvPr>
          <p:cNvSpPr>
            <a:spLocks noGrp="1"/>
          </p:cNvSpPr>
          <p:nvPr>
            <p:ph type="title"/>
          </p:nvPr>
        </p:nvSpPr>
        <p:spPr>
          <a:xfrm>
            <a:off x="623441" y="595935"/>
            <a:ext cx="11233151" cy="492443"/>
          </a:xfrm>
        </p:spPr>
        <p:txBody>
          <a:bodyPr/>
          <a:lstStyle/>
          <a:p>
            <a:r>
              <a:rPr lang="fr-FR"/>
              <a:t>Le stigma dans la littérature/ Stigma in </a:t>
            </a:r>
            <a:r>
              <a:rPr lang="fr-FR" err="1"/>
              <a:t>litterature</a:t>
            </a:r>
            <a:endParaRPr lang="fr-FR"/>
          </a:p>
        </p:txBody>
      </p:sp>
      <p:sp>
        <p:nvSpPr>
          <p:cNvPr id="11" name="Espace réservé du texte 3">
            <a:extLst>
              <a:ext uri="{FF2B5EF4-FFF2-40B4-BE49-F238E27FC236}">
                <a16:creationId xmlns:a16="http://schemas.microsoft.com/office/drawing/2014/main" id="{5E849EDD-FC84-A97A-E03F-D8FECA5A4A1B}"/>
              </a:ext>
            </a:extLst>
          </p:cNvPr>
          <p:cNvSpPr>
            <a:spLocks noGrp="1"/>
          </p:cNvSpPr>
          <p:nvPr>
            <p:ph type="body" sz="quarter" idx="13"/>
          </p:nvPr>
        </p:nvSpPr>
        <p:spPr>
          <a:xfrm>
            <a:off x="6446720" y="1714995"/>
            <a:ext cx="4975259" cy="4154984"/>
          </a:xfrm>
        </p:spPr>
        <p:txBody>
          <a:bodyPr/>
          <a:lstStyle/>
          <a:p>
            <a:pPr marL="342900" indent="-342900">
              <a:buFont typeface="Wingdings" panose="05000000000000000000" pitchFamily="2" charset="2"/>
              <a:buChar char="Ø"/>
            </a:pPr>
            <a:r>
              <a:rPr lang="fr-BE" sz="1800" err="1">
                <a:solidFill>
                  <a:srgbClr val="E76A3C"/>
                </a:solidFill>
              </a:rPr>
              <a:t>Definition</a:t>
            </a:r>
            <a:r>
              <a:rPr lang="fr-BE" sz="1800" b="0">
                <a:solidFill>
                  <a:srgbClr val="E76A3C"/>
                </a:solidFill>
              </a:rPr>
              <a:t>: </a:t>
            </a:r>
            <a:r>
              <a:rPr lang="fr-BE" sz="1800" b="0" i="1">
                <a:solidFill>
                  <a:srgbClr val="E76A3C"/>
                </a:solidFill>
              </a:rPr>
              <a:t>« </a:t>
            </a:r>
            <a:r>
              <a:rPr lang="en-US" sz="1800" b="0" i="1">
                <a:solidFill>
                  <a:srgbClr val="E76A3C"/>
                </a:solidFill>
              </a:rPr>
              <a:t>There is stigma if and only if there is labelling, negative stereotyping, linguistic separation, and power asymmetry </a:t>
            </a:r>
            <a:r>
              <a:rPr lang="fr-BE" sz="1800" b="0">
                <a:solidFill>
                  <a:srgbClr val="E76A3C"/>
                </a:solidFill>
              </a:rPr>
              <a:t>»</a:t>
            </a:r>
            <a:r>
              <a:rPr lang="en-US" sz="1800" b="0" i="1">
                <a:solidFill>
                  <a:srgbClr val="E76A3C"/>
                </a:solidFill>
              </a:rPr>
              <a:t> </a:t>
            </a:r>
            <a:r>
              <a:rPr lang="fr-BE" sz="1800" b="0">
                <a:solidFill>
                  <a:srgbClr val="E76A3C"/>
                </a:solidFill>
              </a:rPr>
              <a:t>(Andersen, 2022)</a:t>
            </a:r>
          </a:p>
          <a:p>
            <a:endParaRPr lang="fr-BE" sz="1800" b="0">
              <a:solidFill>
                <a:srgbClr val="E76A3C"/>
              </a:solidFill>
            </a:endParaRPr>
          </a:p>
          <a:p>
            <a:pPr marL="342900" lvl="0" indent="-342900">
              <a:buFont typeface="Wingdings" panose="05000000000000000000" pitchFamily="2" charset="2"/>
              <a:buChar char="Ø"/>
            </a:pPr>
            <a:r>
              <a:rPr lang="fr-BE" sz="1800">
                <a:solidFill>
                  <a:srgbClr val="E76A3C"/>
                </a:solidFill>
              </a:rPr>
              <a:t>Forms</a:t>
            </a:r>
            <a:r>
              <a:rPr lang="fr-BE" sz="1800" b="0">
                <a:solidFill>
                  <a:srgbClr val="E76A3C"/>
                </a:solidFill>
              </a:rPr>
              <a:t>: </a:t>
            </a:r>
          </a:p>
          <a:p>
            <a:pPr marL="801688" lvl="0" indent="-342900">
              <a:buFontTx/>
              <a:buChar char="-"/>
            </a:pPr>
            <a:r>
              <a:rPr lang="en-US" sz="1800" b="0">
                <a:solidFill>
                  <a:srgbClr val="E76A3C"/>
                </a:solidFill>
              </a:rPr>
              <a:t>Interpersonal stigma refers to interactions that occur between the stigmatized and the non-stigmatized people (public stigma and the structural stigma)</a:t>
            </a:r>
          </a:p>
          <a:p>
            <a:pPr marL="801688" lvl="0" indent="-342900">
              <a:buFontTx/>
              <a:buChar char="-"/>
            </a:pPr>
            <a:r>
              <a:rPr lang="en-US" sz="1800" b="0">
                <a:solidFill>
                  <a:srgbClr val="E76A3C"/>
                </a:solidFill>
              </a:rPr>
              <a:t>Individual stigma refers to the psychological processes in which marginalized individuals engage in response to stigma</a:t>
            </a:r>
            <a:endParaRPr lang="fr-BE" sz="1800" b="0">
              <a:solidFill>
                <a:srgbClr val="E76A3C"/>
              </a:solidFill>
            </a:endParaRPr>
          </a:p>
        </p:txBody>
      </p:sp>
      <p:pic>
        <p:nvPicPr>
          <p:cNvPr id="14" name="Image 13">
            <a:extLst>
              <a:ext uri="{FF2B5EF4-FFF2-40B4-BE49-F238E27FC236}">
                <a16:creationId xmlns:a16="http://schemas.microsoft.com/office/drawing/2014/main" id="{7B935B14-561A-EE97-0E2B-501002A970B9}"/>
              </a:ext>
            </a:extLst>
          </p:cNvPr>
          <p:cNvPicPr>
            <a:picLocks noChangeAspect="1"/>
          </p:cNvPicPr>
          <p:nvPr/>
        </p:nvPicPr>
        <p:blipFill>
          <a:blip r:embed="rId3"/>
          <a:stretch>
            <a:fillRect/>
          </a:stretch>
        </p:blipFill>
        <p:spPr>
          <a:xfrm>
            <a:off x="10527390" y="6308683"/>
            <a:ext cx="1199521" cy="378538"/>
          </a:xfrm>
          <a:prstGeom prst="rect">
            <a:avLst/>
          </a:prstGeom>
        </p:spPr>
      </p:pic>
      <p:sp>
        <p:nvSpPr>
          <p:cNvPr id="7" name="Espace réservé du texte 3">
            <a:extLst>
              <a:ext uri="{FF2B5EF4-FFF2-40B4-BE49-F238E27FC236}">
                <a16:creationId xmlns:a16="http://schemas.microsoft.com/office/drawing/2014/main" id="{4C6E9844-189A-2633-3009-599559E805E4}"/>
              </a:ext>
            </a:extLst>
          </p:cNvPr>
          <p:cNvSpPr txBox="1">
            <a:spLocks/>
          </p:cNvSpPr>
          <p:nvPr/>
        </p:nvSpPr>
        <p:spPr>
          <a:xfrm>
            <a:off x="623441" y="1714995"/>
            <a:ext cx="5151718" cy="4431983"/>
          </a:xfrm>
          <a:prstGeom prst="rect">
            <a:avLst/>
          </a:prstGeom>
        </p:spPr>
        <p:txBody>
          <a:bodyPr vert="horz" wrap="square" lIns="36000" tIns="0" rIns="36000" bIns="0" rtlCol="0">
            <a:spAutoFit/>
          </a:bodyPr>
          <a:lstStyle>
            <a:lvl1pPr marL="0" indent="0" algn="l" defTabSz="914400" rtl="0" eaLnBrk="1" latinLnBrk="0" hangingPunct="1">
              <a:lnSpc>
                <a:spcPct val="100000"/>
              </a:lnSpc>
              <a:spcBef>
                <a:spcPts val="0"/>
              </a:spcBef>
              <a:buFontTx/>
              <a:buNone/>
              <a:defRPr sz="17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Tx/>
              <a:buNone/>
              <a:defRPr sz="1500" kern="1200">
                <a:solidFill>
                  <a:schemeClr val="accent6"/>
                </a:solidFill>
                <a:latin typeface="+mn-lt"/>
                <a:ea typeface="+mn-ea"/>
                <a:cs typeface="+mn-cs"/>
              </a:defRPr>
            </a:lvl2pPr>
            <a:lvl3pPr marL="0" indent="0" algn="l" defTabSz="914400" rtl="0" eaLnBrk="1" latinLnBrk="0" hangingPunct="1">
              <a:lnSpc>
                <a:spcPct val="100000"/>
              </a:lnSpc>
              <a:spcBef>
                <a:spcPts val="600"/>
              </a:spcBef>
              <a:buFontTx/>
              <a:buNone/>
              <a:defRPr sz="1500" b="1" kern="1200">
                <a:solidFill>
                  <a:schemeClr val="accent6"/>
                </a:solidFill>
                <a:latin typeface="+mn-lt"/>
                <a:ea typeface="+mn-ea"/>
                <a:cs typeface="+mn-cs"/>
              </a:defRPr>
            </a:lvl3pPr>
            <a:lvl4pPr marL="252000" indent="-252000" algn="l" defTabSz="914400" rtl="0" eaLnBrk="1" latinLnBrk="0" hangingPunct="1">
              <a:lnSpc>
                <a:spcPct val="100000"/>
              </a:lnSpc>
              <a:spcBef>
                <a:spcPts val="600"/>
              </a:spcBef>
              <a:buClr>
                <a:schemeClr val="accent1"/>
              </a:buClr>
              <a:buFont typeface="Symbol" panose="05050102010706020507" pitchFamily="18" charset="2"/>
              <a:buChar char="®"/>
              <a:defRPr sz="1500" kern="1200">
                <a:solidFill>
                  <a:schemeClr val="accent6"/>
                </a:solidFill>
                <a:latin typeface="+mn-lt"/>
                <a:ea typeface="+mn-ea"/>
                <a:cs typeface="+mn-cs"/>
              </a:defRPr>
            </a:lvl4pPr>
            <a:lvl5pPr marL="360000" indent="-108000" algn="l" defTabSz="914400" rtl="0" eaLnBrk="1" latinLnBrk="0" hangingPunct="1">
              <a:lnSpc>
                <a:spcPct val="100000"/>
              </a:lnSpc>
              <a:spcBef>
                <a:spcPts val="30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fr-BE" sz="1800" err="1">
                <a:solidFill>
                  <a:schemeClr val="tx2"/>
                </a:solidFill>
              </a:rPr>
              <a:t>Definition</a:t>
            </a:r>
            <a:r>
              <a:rPr lang="fr-BE" sz="1800" b="0">
                <a:solidFill>
                  <a:schemeClr val="tx2"/>
                </a:solidFill>
              </a:rPr>
              <a:t>: </a:t>
            </a:r>
            <a:r>
              <a:rPr lang="fr-BE" sz="1800" b="0" i="1">
                <a:solidFill>
                  <a:schemeClr val="tx2"/>
                </a:solidFill>
              </a:rPr>
              <a:t>« Il y a stigmatisation si et seulement s'il y a étiquetage, stéréotypes négatifs, séparation linguistique et asymétrie de pouvoir </a:t>
            </a:r>
            <a:r>
              <a:rPr lang="fr-BE" sz="1800" b="0">
                <a:solidFill>
                  <a:schemeClr val="tx2"/>
                </a:solidFill>
              </a:rPr>
              <a:t>» (Andersen, 2022)</a:t>
            </a:r>
          </a:p>
          <a:p>
            <a:endParaRPr lang="fr-BE" sz="1800" b="0">
              <a:solidFill>
                <a:schemeClr val="tx2"/>
              </a:solidFill>
            </a:endParaRPr>
          </a:p>
          <a:p>
            <a:pPr marL="342900" indent="-342900">
              <a:buFont typeface="Wingdings" panose="05000000000000000000" pitchFamily="2" charset="2"/>
              <a:buChar char="Ø"/>
            </a:pPr>
            <a:r>
              <a:rPr lang="fr-BE" sz="1800">
                <a:solidFill>
                  <a:schemeClr val="tx2"/>
                </a:solidFill>
              </a:rPr>
              <a:t>Formes</a:t>
            </a:r>
            <a:r>
              <a:rPr lang="fr-BE" sz="1800" b="0">
                <a:solidFill>
                  <a:schemeClr val="tx2"/>
                </a:solidFill>
              </a:rPr>
              <a:t>: </a:t>
            </a:r>
          </a:p>
          <a:p>
            <a:pPr marL="801688" indent="-342900">
              <a:buFontTx/>
              <a:buChar char="-"/>
            </a:pPr>
            <a:r>
              <a:rPr lang="fr-BE" sz="1800" b="0">
                <a:solidFill>
                  <a:schemeClr val="tx2"/>
                </a:solidFill>
              </a:rPr>
              <a:t>La stigmatisation interpersonnelle fait référence aux interactions qui se produisent entre les personnes stigmatisées et les personnes non stigmatisées (stigmatisation publique et stigmatisation structurelle)</a:t>
            </a:r>
          </a:p>
          <a:p>
            <a:pPr marL="801688" indent="-342900">
              <a:buFontTx/>
              <a:buChar char="-"/>
            </a:pPr>
            <a:r>
              <a:rPr lang="fr-BE" sz="1800" b="0">
                <a:solidFill>
                  <a:schemeClr val="tx2"/>
                </a:solidFill>
              </a:rPr>
              <a:t>La stigmatisation individuelle fait référence aux processus psychologiques qui motivent les réactions des individus marginalisés</a:t>
            </a:r>
          </a:p>
        </p:txBody>
      </p:sp>
    </p:spTree>
    <p:extLst>
      <p:ext uri="{BB962C8B-B14F-4D97-AF65-F5344CB8AC3E}">
        <p14:creationId xmlns:p14="http://schemas.microsoft.com/office/powerpoint/2010/main" val="399923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CAF3-304A-DAFB-32D2-456F4F2DFE3E}"/>
            </a:ext>
          </a:extLst>
        </p:cNvPr>
        <p:cNvGrpSpPr/>
        <p:nvPr/>
      </p:nvGrpSpPr>
      <p:grpSpPr>
        <a:xfrm>
          <a:off x="0" y="0"/>
          <a:ext cx="0" cy="0"/>
          <a:chOff x="0" y="0"/>
          <a:chExt cx="0" cy="0"/>
        </a:xfrm>
      </p:grpSpPr>
      <p:sp>
        <p:nvSpPr>
          <p:cNvPr id="10" name="Titre 1">
            <a:extLst>
              <a:ext uri="{FF2B5EF4-FFF2-40B4-BE49-F238E27FC236}">
                <a16:creationId xmlns:a16="http://schemas.microsoft.com/office/drawing/2014/main" id="{C2AF6428-E85D-04A0-E44B-F82722A15FBA}"/>
              </a:ext>
            </a:extLst>
          </p:cNvPr>
          <p:cNvSpPr>
            <a:spLocks noGrp="1"/>
          </p:cNvSpPr>
          <p:nvPr>
            <p:ph type="title"/>
          </p:nvPr>
        </p:nvSpPr>
        <p:spPr>
          <a:xfrm>
            <a:off x="623441" y="547809"/>
            <a:ext cx="11233151" cy="492443"/>
          </a:xfrm>
        </p:spPr>
        <p:txBody>
          <a:bodyPr/>
          <a:lstStyle/>
          <a:p>
            <a:r>
              <a:rPr lang="fr-FR"/>
              <a:t>Présentation de l’étude/ Study </a:t>
            </a:r>
            <a:r>
              <a:rPr lang="fr-FR" err="1"/>
              <a:t>presentation</a:t>
            </a:r>
            <a:endParaRPr lang="fr-FR"/>
          </a:p>
        </p:txBody>
      </p:sp>
      <p:sp>
        <p:nvSpPr>
          <p:cNvPr id="11" name="Espace réservé du texte 3">
            <a:extLst>
              <a:ext uri="{FF2B5EF4-FFF2-40B4-BE49-F238E27FC236}">
                <a16:creationId xmlns:a16="http://schemas.microsoft.com/office/drawing/2014/main" id="{EAFCEA71-E69B-0393-F3D5-16652382A2A8}"/>
              </a:ext>
            </a:extLst>
          </p:cNvPr>
          <p:cNvSpPr>
            <a:spLocks noGrp="1"/>
          </p:cNvSpPr>
          <p:nvPr>
            <p:ph type="body" sz="quarter" idx="13"/>
          </p:nvPr>
        </p:nvSpPr>
        <p:spPr>
          <a:xfrm>
            <a:off x="639481" y="1904317"/>
            <a:ext cx="5103593" cy="3877985"/>
          </a:xfrm>
        </p:spPr>
        <p:txBody>
          <a:bodyPr/>
          <a:lstStyle/>
          <a:p>
            <a:r>
              <a:rPr lang="fr-BE" sz="1800">
                <a:solidFill>
                  <a:schemeClr val="tx2"/>
                </a:solidFill>
              </a:rPr>
              <a:t>Objectif: </a:t>
            </a:r>
            <a:r>
              <a:rPr lang="fr-BE" sz="1800" b="0">
                <a:solidFill>
                  <a:schemeClr val="tx2"/>
                </a:solidFill>
              </a:rPr>
              <a:t>Développer une approche pour mesurer les changements liés à des interventions qui visent une réduction du stigma lié au handicap, au genre et à l'âge, et ce dans les divers projets mis en œuvre, quels que soient la zone géographique ou les secteurs concernés (éducation, santé, protection…). </a:t>
            </a:r>
          </a:p>
          <a:p>
            <a:endParaRPr lang="fr-BE" sz="1800" b="0">
              <a:solidFill>
                <a:schemeClr val="tx2"/>
              </a:solidFill>
            </a:endParaRPr>
          </a:p>
          <a:p>
            <a:r>
              <a:rPr lang="fr-BE" sz="1800" b="0">
                <a:solidFill>
                  <a:schemeClr val="tx2"/>
                </a:solidFill>
              </a:rPr>
              <a:t>=&gt; Focus sur stigmatisation interpersonnelle et stigmatisation publique (qui se réfère à un ensemble d'attitudes et de croyances négatives qui motivent les individus à craindre, rejeter, éviter et discriminer les personnes marginalisées).</a:t>
            </a:r>
          </a:p>
        </p:txBody>
      </p:sp>
      <p:pic>
        <p:nvPicPr>
          <p:cNvPr id="14" name="Image 13">
            <a:extLst>
              <a:ext uri="{FF2B5EF4-FFF2-40B4-BE49-F238E27FC236}">
                <a16:creationId xmlns:a16="http://schemas.microsoft.com/office/drawing/2014/main" id="{E0DBB784-E103-C9A6-8627-C5D66AAB05F3}"/>
              </a:ext>
            </a:extLst>
          </p:cNvPr>
          <p:cNvPicPr>
            <a:picLocks noChangeAspect="1"/>
          </p:cNvPicPr>
          <p:nvPr/>
        </p:nvPicPr>
        <p:blipFill>
          <a:blip r:embed="rId3"/>
          <a:stretch>
            <a:fillRect/>
          </a:stretch>
        </p:blipFill>
        <p:spPr>
          <a:xfrm>
            <a:off x="10511348" y="6317322"/>
            <a:ext cx="1199521" cy="378538"/>
          </a:xfrm>
          <a:prstGeom prst="rect">
            <a:avLst/>
          </a:prstGeom>
        </p:spPr>
      </p:pic>
      <p:sp>
        <p:nvSpPr>
          <p:cNvPr id="18" name="ZoneTexte 17">
            <a:extLst>
              <a:ext uri="{FF2B5EF4-FFF2-40B4-BE49-F238E27FC236}">
                <a16:creationId xmlns:a16="http://schemas.microsoft.com/office/drawing/2014/main" id="{BF7447E3-6442-46FC-C458-6B90A3D137C3}"/>
              </a:ext>
            </a:extLst>
          </p:cNvPr>
          <p:cNvSpPr txBox="1"/>
          <p:nvPr/>
        </p:nvSpPr>
        <p:spPr>
          <a:xfrm>
            <a:off x="6448928" y="1865151"/>
            <a:ext cx="5103591" cy="3416320"/>
          </a:xfrm>
          <a:prstGeom prst="rect">
            <a:avLst/>
          </a:prstGeom>
          <a:noFill/>
        </p:spPr>
        <p:txBody>
          <a:bodyPr wrap="square">
            <a:spAutoFit/>
          </a:bodyPr>
          <a:lstStyle/>
          <a:p>
            <a:pPr>
              <a:buNone/>
            </a:pPr>
            <a:r>
              <a:rPr lang="en-US" b="1">
                <a:solidFill>
                  <a:srgbClr val="E76A3C"/>
                </a:solidFill>
              </a:rPr>
              <a:t>Objective</a:t>
            </a:r>
            <a:r>
              <a:rPr lang="en-US">
                <a:solidFill>
                  <a:srgbClr val="E76A3C"/>
                </a:solidFill>
              </a:rPr>
              <a:t>: Design an approach for measuring changes linked to interventions that aimed at reducing stigma related to disability, gender and age, which can be used to monitor projects, whatever the geographical area or sectors concerned (education, health, protection, etc.). </a:t>
            </a:r>
          </a:p>
          <a:p>
            <a:pPr>
              <a:buNone/>
            </a:pPr>
            <a:endParaRPr lang="en-US">
              <a:solidFill>
                <a:srgbClr val="E76A3C"/>
              </a:solidFill>
            </a:endParaRPr>
          </a:p>
          <a:p>
            <a:pPr>
              <a:buNone/>
            </a:pPr>
            <a:r>
              <a:rPr lang="en-US">
                <a:solidFill>
                  <a:srgbClr val="E76A3C"/>
                </a:solidFill>
              </a:rPr>
              <a:t>=&gt; Focus on interpersonal stigma and public stigma (which refers to a set of negative attitudes and beliefs that motivate individuals to fear, reject, avoid, and discriminate against the marginalized people) </a:t>
            </a:r>
          </a:p>
        </p:txBody>
      </p:sp>
    </p:spTree>
    <p:extLst>
      <p:ext uri="{BB962C8B-B14F-4D97-AF65-F5344CB8AC3E}">
        <p14:creationId xmlns:p14="http://schemas.microsoft.com/office/powerpoint/2010/main" val="328076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853A8-68C5-A355-A572-1265BFDE3BC4}"/>
            </a:ext>
          </a:extLst>
        </p:cNvPr>
        <p:cNvGrpSpPr/>
        <p:nvPr/>
      </p:nvGrpSpPr>
      <p:grpSpPr>
        <a:xfrm>
          <a:off x="0" y="0"/>
          <a:ext cx="0" cy="0"/>
          <a:chOff x="0" y="0"/>
          <a:chExt cx="0" cy="0"/>
        </a:xfrm>
      </p:grpSpPr>
      <p:sp>
        <p:nvSpPr>
          <p:cNvPr id="10" name="Titre 1">
            <a:extLst>
              <a:ext uri="{FF2B5EF4-FFF2-40B4-BE49-F238E27FC236}">
                <a16:creationId xmlns:a16="http://schemas.microsoft.com/office/drawing/2014/main" id="{69BF8B7C-3370-4EE2-3FE0-5EB8C7B1BD53}"/>
              </a:ext>
            </a:extLst>
          </p:cNvPr>
          <p:cNvSpPr>
            <a:spLocks noGrp="1"/>
          </p:cNvSpPr>
          <p:nvPr>
            <p:ph type="title"/>
          </p:nvPr>
        </p:nvSpPr>
        <p:spPr>
          <a:xfrm>
            <a:off x="623441" y="595935"/>
            <a:ext cx="11233151" cy="492443"/>
          </a:xfrm>
        </p:spPr>
        <p:txBody>
          <a:bodyPr/>
          <a:lstStyle/>
          <a:p>
            <a:r>
              <a:rPr lang="fr-FR"/>
              <a:t>Cahier des charges de l’étude/ Study </a:t>
            </a:r>
            <a:r>
              <a:rPr lang="fr-FR" err="1"/>
              <a:t>specifications</a:t>
            </a:r>
            <a:endParaRPr lang="fr-FR"/>
          </a:p>
        </p:txBody>
      </p:sp>
      <p:sp>
        <p:nvSpPr>
          <p:cNvPr id="11" name="Espace réservé du texte 3">
            <a:extLst>
              <a:ext uri="{FF2B5EF4-FFF2-40B4-BE49-F238E27FC236}">
                <a16:creationId xmlns:a16="http://schemas.microsoft.com/office/drawing/2014/main" id="{F7F7BB14-5010-9218-0ABD-834A01C3103A}"/>
              </a:ext>
            </a:extLst>
          </p:cNvPr>
          <p:cNvSpPr>
            <a:spLocks noGrp="1"/>
          </p:cNvSpPr>
          <p:nvPr>
            <p:ph type="body" sz="quarter" idx="13"/>
          </p:nvPr>
        </p:nvSpPr>
        <p:spPr>
          <a:xfrm>
            <a:off x="688709" y="1968483"/>
            <a:ext cx="5070407" cy="3431709"/>
          </a:xfrm>
        </p:spPr>
        <p:txBody>
          <a:bodyPr vert="horz" wrap="square" lIns="36000" tIns="0" rIns="36000" bIns="0" rtlCol="0" anchor="t">
            <a:spAutoFit/>
          </a:bodyPr>
          <a:lstStyle/>
          <a:p>
            <a:pPr marL="342900" indent="-342900">
              <a:spcBef>
                <a:spcPts val="600"/>
              </a:spcBef>
              <a:buFont typeface="Wingdings" panose="05000000000000000000" pitchFamily="2" charset="2"/>
              <a:buChar char="Ø"/>
            </a:pPr>
            <a:r>
              <a:rPr lang="fr-BE" sz="1800">
                <a:solidFill>
                  <a:schemeClr val="tx2"/>
                </a:solidFill>
              </a:rPr>
              <a:t>S’appuyer sur l’existant</a:t>
            </a:r>
          </a:p>
          <a:p>
            <a:pPr marL="342900" indent="-342900">
              <a:spcBef>
                <a:spcPts val="600"/>
              </a:spcBef>
              <a:buFont typeface="Wingdings" panose="05000000000000000000" pitchFamily="2" charset="2"/>
              <a:buChar char="Ø"/>
            </a:pPr>
            <a:r>
              <a:rPr lang="fr-BE" sz="1800">
                <a:solidFill>
                  <a:schemeClr val="tx2"/>
                </a:solidFill>
              </a:rPr>
              <a:t>Intégrer une perspective de genre intersectionnelle – genre, handicap et âge</a:t>
            </a:r>
          </a:p>
          <a:p>
            <a:pPr marL="342900" indent="-342900">
              <a:spcBef>
                <a:spcPts val="600"/>
              </a:spcBef>
              <a:buFont typeface="Wingdings" panose="05000000000000000000" pitchFamily="2" charset="2"/>
              <a:buChar char="Ø"/>
            </a:pPr>
            <a:r>
              <a:rPr lang="fr-BE" sz="1800">
                <a:solidFill>
                  <a:schemeClr val="tx2"/>
                </a:solidFill>
              </a:rPr>
              <a:t>Être utilisable par divers secteurs</a:t>
            </a:r>
            <a:endParaRPr lang="fr-BE" sz="1800">
              <a:solidFill>
                <a:schemeClr val="tx2"/>
              </a:solidFill>
              <a:cs typeface="Arial"/>
            </a:endParaRPr>
          </a:p>
          <a:p>
            <a:pPr marL="342900" indent="-342900">
              <a:spcBef>
                <a:spcPts val="600"/>
              </a:spcBef>
              <a:buFont typeface="Wingdings" panose="05000000000000000000" pitchFamily="2" charset="2"/>
              <a:buChar char="Ø"/>
            </a:pPr>
            <a:r>
              <a:rPr lang="fr-BE" sz="1800">
                <a:solidFill>
                  <a:schemeClr val="tx2"/>
                </a:solidFill>
              </a:rPr>
              <a:t>Développer une approche adaptée pour le suivi de projet et donc :</a:t>
            </a:r>
          </a:p>
          <a:p>
            <a:pPr marL="898525" indent="-342900">
              <a:spcBef>
                <a:spcPts val="600"/>
              </a:spcBef>
              <a:buFontTx/>
              <a:buChar char="-"/>
            </a:pPr>
            <a:r>
              <a:rPr lang="fr-BE" sz="1800" b="0">
                <a:solidFill>
                  <a:schemeClr val="tx2"/>
                </a:solidFill>
              </a:rPr>
              <a:t>Sensible pour capturer des changements dans le temps </a:t>
            </a:r>
          </a:p>
          <a:p>
            <a:pPr marL="898525" indent="-342900">
              <a:spcBef>
                <a:spcPts val="600"/>
              </a:spcBef>
              <a:buFontTx/>
              <a:buChar char="-"/>
            </a:pPr>
            <a:r>
              <a:rPr lang="fr-BE" sz="1800" b="0">
                <a:solidFill>
                  <a:schemeClr val="tx2"/>
                </a:solidFill>
              </a:rPr>
              <a:t>Adaptée aux ressources limitées dédiées pour le suivi des projet (temps, budget, expertise)</a:t>
            </a:r>
          </a:p>
        </p:txBody>
      </p:sp>
      <p:pic>
        <p:nvPicPr>
          <p:cNvPr id="14" name="Image 13">
            <a:extLst>
              <a:ext uri="{FF2B5EF4-FFF2-40B4-BE49-F238E27FC236}">
                <a16:creationId xmlns:a16="http://schemas.microsoft.com/office/drawing/2014/main" id="{58576A8A-8525-58C8-D0DF-C0A8897576EB}"/>
              </a:ext>
            </a:extLst>
          </p:cNvPr>
          <p:cNvPicPr>
            <a:picLocks noChangeAspect="1"/>
          </p:cNvPicPr>
          <p:nvPr/>
        </p:nvPicPr>
        <p:blipFill>
          <a:blip r:embed="rId3"/>
          <a:stretch>
            <a:fillRect/>
          </a:stretch>
        </p:blipFill>
        <p:spPr>
          <a:xfrm>
            <a:off x="10511348" y="6317322"/>
            <a:ext cx="1199521" cy="378538"/>
          </a:xfrm>
          <a:prstGeom prst="rect">
            <a:avLst/>
          </a:prstGeom>
        </p:spPr>
      </p:pic>
      <p:sp>
        <p:nvSpPr>
          <p:cNvPr id="3" name="ZoneTexte 2">
            <a:extLst>
              <a:ext uri="{FF2B5EF4-FFF2-40B4-BE49-F238E27FC236}">
                <a16:creationId xmlns:a16="http://schemas.microsoft.com/office/drawing/2014/main" id="{3FD82386-AD7C-E696-D7EF-46D80EB6B891}"/>
              </a:ext>
            </a:extLst>
          </p:cNvPr>
          <p:cNvSpPr txBox="1"/>
          <p:nvPr/>
        </p:nvSpPr>
        <p:spPr>
          <a:xfrm>
            <a:off x="6529139" y="1968483"/>
            <a:ext cx="4974152" cy="3247043"/>
          </a:xfrm>
          <a:prstGeom prst="rect">
            <a:avLst/>
          </a:prstGeom>
          <a:noFill/>
        </p:spPr>
        <p:txBody>
          <a:bodyPr wrap="square">
            <a:spAutoFit/>
          </a:bodyPr>
          <a:lstStyle/>
          <a:p>
            <a:pPr marL="342900" indent="-342900">
              <a:spcBef>
                <a:spcPts val="600"/>
              </a:spcBef>
              <a:buFont typeface="Wingdings" panose="05000000000000000000" pitchFamily="2" charset="2"/>
              <a:buChar char="Ø"/>
            </a:pPr>
            <a:r>
              <a:rPr lang="en-US" b="1">
                <a:solidFill>
                  <a:srgbClr val="E76A3C"/>
                </a:solidFill>
              </a:rPr>
              <a:t>Building on existing</a:t>
            </a:r>
            <a:endParaRPr lang="en-US">
              <a:solidFill>
                <a:srgbClr val="E76A3C"/>
              </a:solidFill>
            </a:endParaRPr>
          </a:p>
          <a:p>
            <a:pPr marL="342900" indent="-342900">
              <a:spcBef>
                <a:spcPts val="600"/>
              </a:spcBef>
              <a:buFont typeface="Wingdings" panose="05000000000000000000" pitchFamily="2" charset="2"/>
              <a:buChar char="Ø"/>
            </a:pPr>
            <a:r>
              <a:rPr lang="en-US" b="1">
                <a:solidFill>
                  <a:srgbClr val="E76A3C"/>
                </a:solidFill>
              </a:rPr>
              <a:t>Integrating an intersectional gender perspective – gender, disability and age</a:t>
            </a:r>
          </a:p>
          <a:p>
            <a:pPr marL="342900" indent="-342900">
              <a:spcBef>
                <a:spcPts val="600"/>
              </a:spcBef>
              <a:buFont typeface="Wingdings" panose="05000000000000000000" pitchFamily="2" charset="2"/>
              <a:buChar char="Ø"/>
            </a:pPr>
            <a:r>
              <a:rPr lang="en-US" b="1">
                <a:solidFill>
                  <a:srgbClr val="E76A3C"/>
                </a:solidFill>
              </a:rPr>
              <a:t>Being used by different sectors</a:t>
            </a:r>
            <a:endParaRPr lang="en-US">
              <a:solidFill>
                <a:srgbClr val="E76A3C"/>
              </a:solidFill>
            </a:endParaRPr>
          </a:p>
          <a:p>
            <a:pPr marL="342900" indent="-342900">
              <a:spcBef>
                <a:spcPts val="600"/>
              </a:spcBef>
              <a:buFont typeface="Wingdings" panose="05000000000000000000" pitchFamily="2" charset="2"/>
              <a:buChar char="Ø"/>
            </a:pPr>
            <a:r>
              <a:rPr lang="en-US" b="1">
                <a:solidFill>
                  <a:srgbClr val="E76A3C"/>
                </a:solidFill>
              </a:rPr>
              <a:t>Developing an appropriate approach for project monitoring, which is:</a:t>
            </a:r>
            <a:endParaRPr lang="en-US">
              <a:solidFill>
                <a:srgbClr val="E76A3C"/>
              </a:solidFill>
            </a:endParaRPr>
          </a:p>
          <a:p>
            <a:pPr marL="801688" indent="-342900">
              <a:spcBef>
                <a:spcPts val="600"/>
              </a:spcBef>
              <a:buFontTx/>
              <a:buChar char="-"/>
            </a:pPr>
            <a:r>
              <a:rPr lang="en-US">
                <a:solidFill>
                  <a:srgbClr val="E76A3C"/>
                </a:solidFill>
              </a:rPr>
              <a:t>Sensitive to changes over time</a:t>
            </a:r>
          </a:p>
          <a:p>
            <a:pPr marL="801688" indent="-342900">
              <a:spcBef>
                <a:spcPts val="600"/>
              </a:spcBef>
              <a:buFontTx/>
              <a:buChar char="-"/>
            </a:pPr>
            <a:r>
              <a:rPr lang="en-US">
                <a:solidFill>
                  <a:srgbClr val="E76A3C"/>
                </a:solidFill>
              </a:rPr>
              <a:t>Adapted to the limited resources available for project monitoring (time, budget, expertise)</a:t>
            </a:r>
          </a:p>
        </p:txBody>
      </p:sp>
    </p:spTree>
    <p:extLst>
      <p:ext uri="{BB962C8B-B14F-4D97-AF65-F5344CB8AC3E}">
        <p14:creationId xmlns:p14="http://schemas.microsoft.com/office/powerpoint/2010/main" val="324690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F14CB-9025-AE47-95F6-9611A6D9DD18}"/>
              </a:ext>
            </a:extLst>
          </p:cNvPr>
          <p:cNvSpPr>
            <a:spLocks noGrp="1"/>
          </p:cNvSpPr>
          <p:nvPr>
            <p:ph type="title"/>
          </p:nvPr>
        </p:nvSpPr>
        <p:spPr>
          <a:xfrm>
            <a:off x="3382690" y="2911071"/>
            <a:ext cx="5400000" cy="553998"/>
          </a:xfrm>
        </p:spPr>
        <p:txBody>
          <a:bodyPr/>
          <a:lstStyle/>
          <a:p>
            <a:r>
              <a:rPr lang="fr-FR">
                <a:solidFill>
                  <a:schemeClr val="tx2"/>
                </a:solidFill>
              </a:rPr>
              <a:t>Introduction</a:t>
            </a:r>
          </a:p>
        </p:txBody>
      </p:sp>
      <p:sp>
        <p:nvSpPr>
          <p:cNvPr id="3" name="Titre 1">
            <a:extLst>
              <a:ext uri="{FF2B5EF4-FFF2-40B4-BE49-F238E27FC236}">
                <a16:creationId xmlns:a16="http://schemas.microsoft.com/office/drawing/2014/main" id="{BE973B2E-6A44-DD97-A750-B93A2CD124FB}"/>
              </a:ext>
            </a:extLst>
          </p:cNvPr>
          <p:cNvSpPr txBox="1">
            <a:spLocks/>
          </p:cNvSpPr>
          <p:nvPr/>
        </p:nvSpPr>
        <p:spPr>
          <a:xfrm>
            <a:off x="3382690" y="3717032"/>
            <a:ext cx="5400000" cy="55399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accent6"/>
                </a:solidFill>
                <a:latin typeface="+mj-lt"/>
                <a:ea typeface="+mj-ea"/>
                <a:cs typeface="+mj-cs"/>
              </a:defRPr>
            </a:lvl1pPr>
          </a:lstStyle>
          <a:p>
            <a:r>
              <a:rPr lang="fr-FR">
                <a:solidFill>
                  <a:srgbClr val="E76A3C"/>
                </a:solidFill>
              </a:rPr>
              <a:t>Introduction</a:t>
            </a:r>
          </a:p>
        </p:txBody>
      </p:sp>
    </p:spTree>
    <p:extLst>
      <p:ext uri="{BB962C8B-B14F-4D97-AF65-F5344CB8AC3E}">
        <p14:creationId xmlns:p14="http://schemas.microsoft.com/office/powerpoint/2010/main" val="156451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A9E09F2-0993-9779-1D23-1C0F2A0A6BB3}"/>
              </a:ext>
            </a:extLst>
          </p:cNvPr>
          <p:cNvSpPr>
            <a:spLocks noGrp="1"/>
          </p:cNvSpPr>
          <p:nvPr>
            <p:ph type="title"/>
          </p:nvPr>
        </p:nvSpPr>
        <p:spPr>
          <a:xfrm>
            <a:off x="3396000" y="3739098"/>
            <a:ext cx="6228392" cy="553998"/>
          </a:xfrm>
        </p:spPr>
        <p:txBody>
          <a:bodyPr/>
          <a:lstStyle/>
          <a:p>
            <a:r>
              <a:rPr lang="fr-FR" err="1">
                <a:solidFill>
                  <a:srgbClr val="E76A3C"/>
                </a:solidFill>
              </a:rPr>
              <a:t>Findings</a:t>
            </a:r>
            <a:r>
              <a:rPr lang="fr-FR">
                <a:solidFill>
                  <a:srgbClr val="E76A3C"/>
                </a:solidFill>
              </a:rPr>
              <a:t> sharing</a:t>
            </a:r>
          </a:p>
        </p:txBody>
      </p:sp>
      <p:sp>
        <p:nvSpPr>
          <p:cNvPr id="6" name="Titre 1">
            <a:extLst>
              <a:ext uri="{FF2B5EF4-FFF2-40B4-BE49-F238E27FC236}">
                <a16:creationId xmlns:a16="http://schemas.microsoft.com/office/drawing/2014/main" id="{593F64FE-35A3-0CA2-8803-EE34B07855DE}"/>
              </a:ext>
            </a:extLst>
          </p:cNvPr>
          <p:cNvSpPr txBox="1">
            <a:spLocks/>
          </p:cNvSpPr>
          <p:nvPr/>
        </p:nvSpPr>
        <p:spPr>
          <a:xfrm>
            <a:off x="3396000" y="3141411"/>
            <a:ext cx="6228392" cy="55399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accent6"/>
                </a:solidFill>
                <a:latin typeface="+mj-lt"/>
                <a:ea typeface="+mj-ea"/>
                <a:cs typeface="+mj-cs"/>
              </a:defRPr>
            </a:lvl1pPr>
          </a:lstStyle>
          <a:p>
            <a:r>
              <a:rPr lang="fr-FR" err="1">
                <a:solidFill>
                  <a:schemeClr val="tx2"/>
                </a:solidFill>
              </a:rPr>
              <a:t>Presentation</a:t>
            </a:r>
            <a:r>
              <a:rPr lang="fr-FR">
                <a:solidFill>
                  <a:schemeClr val="tx2"/>
                </a:solidFill>
              </a:rPr>
              <a:t> de résultats</a:t>
            </a:r>
          </a:p>
        </p:txBody>
      </p:sp>
    </p:spTree>
    <p:extLst>
      <p:ext uri="{BB962C8B-B14F-4D97-AF65-F5344CB8AC3E}">
        <p14:creationId xmlns:p14="http://schemas.microsoft.com/office/powerpoint/2010/main" val="362939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F7F5-2EAA-C80C-3D95-EC25590BB15A}"/>
              </a:ext>
            </a:extLst>
          </p:cNvPr>
          <p:cNvSpPr>
            <a:spLocks noGrp="1"/>
          </p:cNvSpPr>
          <p:nvPr>
            <p:ph type="title"/>
          </p:nvPr>
        </p:nvSpPr>
        <p:spPr>
          <a:xfrm>
            <a:off x="623441" y="569066"/>
            <a:ext cx="11233151" cy="430887"/>
          </a:xfrm>
        </p:spPr>
        <p:txBody>
          <a:bodyPr/>
          <a:lstStyle/>
          <a:p>
            <a:r>
              <a:rPr lang="en-US" sz="2800" err="1">
                <a:cs typeface="Arial"/>
              </a:rPr>
              <a:t>Objectifs</a:t>
            </a:r>
            <a:r>
              <a:rPr lang="en-US" sz="2800">
                <a:cs typeface="Arial"/>
              </a:rPr>
              <a:t> et </a:t>
            </a:r>
            <a:r>
              <a:rPr lang="en-US" sz="2800" err="1">
                <a:cs typeface="Arial"/>
              </a:rPr>
              <a:t>paramètres</a:t>
            </a:r>
            <a:r>
              <a:rPr lang="en-US" sz="2800">
                <a:cs typeface="Arial"/>
              </a:rPr>
              <a:t> </a:t>
            </a:r>
            <a:r>
              <a:rPr lang="en-US" sz="2800" err="1">
                <a:cs typeface="Arial"/>
              </a:rPr>
              <a:t>clés</a:t>
            </a:r>
            <a:r>
              <a:rPr lang="en-US" sz="2800">
                <a:cs typeface="Arial"/>
              </a:rPr>
              <a:t>/ Objectives and key parameters</a:t>
            </a:r>
            <a:endParaRPr lang="en-US" sz="2800"/>
          </a:p>
        </p:txBody>
      </p:sp>
      <p:sp>
        <p:nvSpPr>
          <p:cNvPr id="4" name="Text Placeholder 3">
            <a:extLst>
              <a:ext uri="{FF2B5EF4-FFF2-40B4-BE49-F238E27FC236}">
                <a16:creationId xmlns:a16="http://schemas.microsoft.com/office/drawing/2014/main" id="{3A6AEF02-3EF8-EAD0-4808-884CF783D21C}"/>
              </a:ext>
            </a:extLst>
          </p:cNvPr>
          <p:cNvSpPr>
            <a:spLocks noGrp="1"/>
          </p:cNvSpPr>
          <p:nvPr>
            <p:ph type="body" sz="quarter" idx="13"/>
          </p:nvPr>
        </p:nvSpPr>
        <p:spPr>
          <a:xfrm>
            <a:off x="6312027" y="1344514"/>
            <a:ext cx="5172838" cy="5016758"/>
          </a:xfrm>
        </p:spPr>
        <p:txBody>
          <a:bodyPr vert="horz" wrap="square" lIns="36000" tIns="0" rIns="36000" bIns="0" rtlCol="0" anchor="t">
            <a:spAutoFit/>
          </a:bodyPr>
          <a:lstStyle/>
          <a:p>
            <a:pPr algn="just"/>
            <a:r>
              <a:rPr lang="en-US" sz="1600">
                <a:cs typeface="Arial"/>
              </a:rPr>
              <a:t>To design and test tools designed to measure change in disability-, gender- and age-related stigma. </a:t>
            </a:r>
          </a:p>
          <a:p>
            <a:pPr marL="285750" indent="-285750" algn="just">
              <a:spcBef>
                <a:spcPts val="600"/>
              </a:spcBef>
              <a:buFont typeface="Wingdings"/>
              <a:buChar char="Ø"/>
            </a:pPr>
            <a:r>
              <a:rPr lang="en-US" sz="1400" b="0">
                <a:latin typeface="Arial"/>
                <a:cs typeface="Arial"/>
              </a:rPr>
              <a:t>The</a:t>
            </a:r>
            <a:r>
              <a:rPr lang="en-US" sz="1400" b="0">
                <a:cs typeface="Arial"/>
              </a:rPr>
              <a:t> focus for measurement was interpersonal stigma</a:t>
            </a:r>
          </a:p>
          <a:p>
            <a:pPr algn="just"/>
            <a:endParaRPr lang="en-US" sz="1400" b="0">
              <a:cs typeface="Arial"/>
            </a:endParaRPr>
          </a:p>
          <a:p>
            <a:pPr marL="285750" indent="-285750" algn="just">
              <a:spcBef>
                <a:spcPts val="600"/>
              </a:spcBef>
              <a:buFont typeface="Wingdings"/>
              <a:buChar char="Ø"/>
            </a:pPr>
            <a:r>
              <a:rPr lang="en-US" sz="1400" b="0">
                <a:latin typeface="Arial"/>
                <a:cs typeface="Arial"/>
              </a:rPr>
              <a:t>The</a:t>
            </a:r>
            <a:r>
              <a:rPr lang="en-US" sz="1400" b="0">
                <a:cs typeface="Arial"/>
              </a:rPr>
              <a:t> outcome measurement method is expected to:</a:t>
            </a:r>
          </a:p>
          <a:p>
            <a:pPr marL="712788" lvl="1" indent="-285750" algn="just">
              <a:buFontTx/>
              <a:buChar char="-"/>
            </a:pPr>
            <a:r>
              <a:rPr lang="en-US" sz="1400" b="0">
                <a:solidFill>
                  <a:schemeClr val="accent6">
                    <a:lumMod val="85000"/>
                    <a:lumOff val="15000"/>
                  </a:schemeClr>
                </a:solidFill>
                <a:latin typeface="Arial"/>
                <a:cs typeface="Arial"/>
              </a:rPr>
              <a:t>Answer</a:t>
            </a:r>
            <a:r>
              <a:rPr lang="en-US" sz="1400" b="0">
                <a:solidFill>
                  <a:schemeClr val="accent6">
                    <a:lumMod val="85000"/>
                    <a:lumOff val="15000"/>
                  </a:schemeClr>
                </a:solidFill>
                <a:cs typeface="Arial"/>
              </a:rPr>
              <a:t>: What changes in disability, gender and age-related stigma has the intervention contributed to?</a:t>
            </a:r>
            <a:endParaRPr lang="en-US" sz="1400">
              <a:solidFill>
                <a:schemeClr val="accent6">
                  <a:lumMod val="85000"/>
                  <a:lumOff val="15000"/>
                </a:schemeClr>
              </a:solidFill>
              <a:cs typeface="Arial"/>
            </a:endParaRPr>
          </a:p>
          <a:p>
            <a:pPr marL="712788" lvl="1" indent="-285750" algn="just">
              <a:buFontTx/>
              <a:buChar char="-"/>
            </a:pPr>
            <a:r>
              <a:rPr lang="en-US" sz="1400">
                <a:solidFill>
                  <a:schemeClr val="accent6">
                    <a:lumMod val="85000"/>
                    <a:lumOff val="15000"/>
                  </a:schemeClr>
                </a:solidFill>
                <a:latin typeface="Arial"/>
                <a:cs typeface="Arial"/>
              </a:rPr>
              <a:t>Incorporate</a:t>
            </a:r>
            <a:r>
              <a:rPr lang="en-US" sz="1400" b="0">
                <a:solidFill>
                  <a:schemeClr val="accent6">
                    <a:lumMod val="85000"/>
                    <a:lumOff val="15000"/>
                  </a:schemeClr>
                </a:solidFill>
                <a:cs typeface="Arial"/>
              </a:rPr>
              <a:t> an intersectional perspective (gender, disability and age). </a:t>
            </a:r>
            <a:endParaRPr lang="en-US" sz="1400" b="1">
              <a:solidFill>
                <a:schemeClr val="accent6">
                  <a:lumMod val="85000"/>
                  <a:lumOff val="15000"/>
                </a:schemeClr>
              </a:solidFill>
              <a:cs typeface="Arial"/>
            </a:endParaRPr>
          </a:p>
          <a:p>
            <a:pPr marL="712788" lvl="1" indent="-285750" algn="just">
              <a:buFontTx/>
              <a:buChar char="-"/>
            </a:pPr>
            <a:r>
              <a:rPr lang="en-US" sz="1400">
                <a:solidFill>
                  <a:schemeClr val="accent6">
                    <a:lumMod val="85000"/>
                    <a:lumOff val="15000"/>
                  </a:schemeClr>
                </a:solidFill>
                <a:latin typeface="Arial"/>
                <a:cs typeface="Arial"/>
              </a:rPr>
              <a:t>Be</a:t>
            </a:r>
            <a:r>
              <a:rPr lang="en-US" sz="1400" b="0">
                <a:solidFill>
                  <a:schemeClr val="accent6">
                    <a:lumMod val="85000"/>
                    <a:lumOff val="15000"/>
                  </a:schemeClr>
                </a:solidFill>
                <a:cs typeface="Arial"/>
              </a:rPr>
              <a:t> suitable for project monitoring</a:t>
            </a:r>
            <a:r>
              <a:rPr lang="en-US" sz="1400">
                <a:solidFill>
                  <a:schemeClr val="accent6">
                    <a:lumMod val="85000"/>
                    <a:lumOff val="15000"/>
                  </a:schemeClr>
                </a:solidFill>
                <a:cs typeface="Arial"/>
              </a:rPr>
              <a:t> </a:t>
            </a:r>
            <a:r>
              <a:rPr lang="en-US" sz="1400" b="0">
                <a:solidFill>
                  <a:schemeClr val="accent6">
                    <a:lumMod val="85000"/>
                    <a:lumOff val="15000"/>
                  </a:schemeClr>
                </a:solidFill>
                <a:cs typeface="Arial"/>
              </a:rPr>
              <a:t>targeting the community</a:t>
            </a:r>
            <a:endParaRPr lang="en-US" sz="1400" b="1">
              <a:solidFill>
                <a:schemeClr val="accent6">
                  <a:lumMod val="85000"/>
                  <a:lumOff val="15000"/>
                </a:schemeClr>
              </a:solidFill>
              <a:cs typeface="Arial"/>
            </a:endParaRPr>
          </a:p>
          <a:p>
            <a:pPr marL="712788" lvl="1" indent="-285750" algn="just">
              <a:buFontTx/>
              <a:buChar char="-"/>
            </a:pPr>
            <a:r>
              <a:rPr lang="en-US" sz="1400">
                <a:solidFill>
                  <a:schemeClr val="accent6">
                    <a:lumMod val="85000"/>
                    <a:lumOff val="15000"/>
                  </a:schemeClr>
                </a:solidFill>
                <a:latin typeface="Arial"/>
                <a:cs typeface="Arial"/>
              </a:rPr>
              <a:t>Help</a:t>
            </a:r>
            <a:r>
              <a:rPr lang="en-US" sz="1400" b="0">
                <a:solidFill>
                  <a:schemeClr val="accent6">
                    <a:lumMod val="85000"/>
                    <a:lumOff val="15000"/>
                  </a:schemeClr>
                </a:solidFill>
                <a:cs typeface="Arial"/>
              </a:rPr>
              <a:t> capture changes in stigma at different stages in a project cycle. </a:t>
            </a:r>
            <a:endParaRPr lang="en-US" sz="1400" b="1">
              <a:solidFill>
                <a:schemeClr val="accent6">
                  <a:lumMod val="85000"/>
                  <a:lumOff val="15000"/>
                </a:schemeClr>
              </a:solidFill>
              <a:cs typeface="Arial"/>
            </a:endParaRPr>
          </a:p>
          <a:p>
            <a:pPr marL="712788" lvl="1" indent="-285750" algn="just">
              <a:buFontTx/>
              <a:buChar char="-"/>
            </a:pPr>
            <a:r>
              <a:rPr lang="en-US" sz="1400">
                <a:solidFill>
                  <a:schemeClr val="accent6">
                    <a:lumMod val="85000"/>
                    <a:lumOff val="15000"/>
                  </a:schemeClr>
                </a:solidFill>
                <a:latin typeface="Arial"/>
                <a:cs typeface="Arial"/>
              </a:rPr>
              <a:t>Accommodate</a:t>
            </a:r>
            <a:r>
              <a:rPr lang="en-US" sz="1400" b="0">
                <a:solidFill>
                  <a:schemeClr val="accent6">
                    <a:lumMod val="85000"/>
                    <a:lumOff val="15000"/>
                  </a:schemeClr>
                </a:solidFill>
                <a:cs typeface="Arial"/>
              </a:rPr>
              <a:t> limited resources for project monitoring (e.g., time, budget and expertise). </a:t>
            </a:r>
            <a:endParaRPr lang="en-US" sz="1400" b="1">
              <a:solidFill>
                <a:schemeClr val="accent6">
                  <a:lumMod val="85000"/>
                  <a:lumOff val="15000"/>
                </a:schemeClr>
              </a:solidFill>
              <a:cs typeface="Arial"/>
            </a:endParaRPr>
          </a:p>
          <a:p>
            <a:pPr marL="712788" lvl="1" indent="-285750" algn="just">
              <a:buFontTx/>
              <a:buChar char="-"/>
            </a:pPr>
            <a:r>
              <a:rPr lang="en-US" sz="1400">
                <a:solidFill>
                  <a:schemeClr val="accent6">
                    <a:lumMod val="85000"/>
                    <a:lumOff val="15000"/>
                  </a:schemeClr>
                </a:solidFill>
                <a:latin typeface="Arial"/>
                <a:cs typeface="Arial"/>
              </a:rPr>
              <a:t>Be</a:t>
            </a:r>
            <a:r>
              <a:rPr lang="en-US" sz="1400" b="0">
                <a:solidFill>
                  <a:schemeClr val="accent6">
                    <a:lumMod val="85000"/>
                    <a:lumOff val="15000"/>
                  </a:schemeClr>
                </a:solidFill>
                <a:cs typeface="Arial"/>
              </a:rPr>
              <a:t> appropriate regardless of the operational context (geographical location, thematic sector and/or intervention modality). </a:t>
            </a:r>
            <a:endParaRPr lang="en-US" sz="1400" b="1">
              <a:solidFill>
                <a:schemeClr val="accent6">
                  <a:lumMod val="85000"/>
                  <a:lumOff val="15000"/>
                </a:schemeClr>
              </a:solidFill>
              <a:cs typeface="Arial" panose="020B0604020202020204"/>
            </a:endParaRPr>
          </a:p>
          <a:p>
            <a:endParaRPr lang="en-US" sz="1400">
              <a:cs typeface="Arial"/>
            </a:endParaRPr>
          </a:p>
        </p:txBody>
      </p:sp>
      <p:sp>
        <p:nvSpPr>
          <p:cNvPr id="5" name="Text Placeholder 4">
            <a:extLst>
              <a:ext uri="{FF2B5EF4-FFF2-40B4-BE49-F238E27FC236}">
                <a16:creationId xmlns:a16="http://schemas.microsoft.com/office/drawing/2014/main" id="{E7D21912-7454-502D-9E74-E345C85B23A9}"/>
              </a:ext>
            </a:extLst>
          </p:cNvPr>
          <p:cNvSpPr>
            <a:spLocks noGrp="1"/>
          </p:cNvSpPr>
          <p:nvPr>
            <p:ph type="body" sz="quarter" idx="14"/>
          </p:nvPr>
        </p:nvSpPr>
        <p:spPr>
          <a:xfrm>
            <a:off x="623441" y="1344514"/>
            <a:ext cx="5256535" cy="5047536"/>
          </a:xfrm>
        </p:spPr>
        <p:txBody>
          <a:bodyPr vert="horz" wrap="square" lIns="36000" tIns="0" rIns="36000" bIns="0" rtlCol="0" anchor="t">
            <a:spAutoFit/>
          </a:bodyPr>
          <a:lstStyle/>
          <a:p>
            <a:r>
              <a:rPr lang="en-US" sz="1600" err="1">
                <a:solidFill>
                  <a:schemeClr val="tx2"/>
                </a:solidFill>
                <a:ea typeface="+mn-lt"/>
                <a:cs typeface="+mn-lt"/>
              </a:rPr>
              <a:t>Développer</a:t>
            </a:r>
            <a:r>
              <a:rPr lang="en-US" sz="1600">
                <a:solidFill>
                  <a:schemeClr val="tx2"/>
                </a:solidFill>
                <a:ea typeface="+mn-lt"/>
                <a:cs typeface="+mn-lt"/>
              </a:rPr>
              <a:t> et tester  </a:t>
            </a:r>
            <a:r>
              <a:rPr lang="en-US" sz="1600" err="1">
                <a:solidFill>
                  <a:schemeClr val="tx2"/>
                </a:solidFill>
                <a:ea typeface="+mn-lt"/>
                <a:cs typeface="+mn-lt"/>
              </a:rPr>
              <a:t>une</a:t>
            </a:r>
            <a:r>
              <a:rPr lang="en-US" sz="1600">
                <a:solidFill>
                  <a:schemeClr val="tx2"/>
                </a:solidFill>
                <a:ea typeface="+mn-lt"/>
                <a:cs typeface="+mn-lt"/>
              </a:rPr>
              <a:t> </a:t>
            </a:r>
            <a:r>
              <a:rPr lang="en-US" sz="1600" err="1">
                <a:solidFill>
                  <a:schemeClr val="tx2"/>
                </a:solidFill>
                <a:ea typeface="+mn-lt"/>
                <a:cs typeface="+mn-lt"/>
              </a:rPr>
              <a:t>approche</a:t>
            </a:r>
            <a:r>
              <a:rPr lang="en-US" sz="1600">
                <a:solidFill>
                  <a:schemeClr val="tx2"/>
                </a:solidFill>
                <a:ea typeface="+mn-lt"/>
                <a:cs typeface="+mn-lt"/>
              </a:rPr>
              <a:t> pour </a:t>
            </a:r>
            <a:r>
              <a:rPr lang="en-US" sz="1600" err="1">
                <a:solidFill>
                  <a:schemeClr val="tx2"/>
                </a:solidFill>
                <a:ea typeface="+mn-lt"/>
                <a:cs typeface="+mn-lt"/>
              </a:rPr>
              <a:t>mesurer</a:t>
            </a:r>
            <a:r>
              <a:rPr lang="en-US" sz="1600">
                <a:solidFill>
                  <a:schemeClr val="tx2"/>
                </a:solidFill>
                <a:ea typeface="+mn-lt"/>
                <a:cs typeface="+mn-lt"/>
              </a:rPr>
              <a:t> les </a:t>
            </a:r>
            <a:r>
              <a:rPr lang="en-US" sz="1600" err="1">
                <a:solidFill>
                  <a:schemeClr val="tx2"/>
                </a:solidFill>
                <a:ea typeface="+mn-lt"/>
                <a:cs typeface="+mn-lt"/>
              </a:rPr>
              <a:t>changements</a:t>
            </a:r>
            <a:r>
              <a:rPr lang="en-US" sz="1600">
                <a:solidFill>
                  <a:schemeClr val="tx2"/>
                </a:solidFill>
                <a:ea typeface="+mn-lt"/>
                <a:cs typeface="+mn-lt"/>
              </a:rPr>
              <a:t> </a:t>
            </a:r>
            <a:r>
              <a:rPr lang="en-US" sz="1600" err="1">
                <a:solidFill>
                  <a:schemeClr val="tx2"/>
                </a:solidFill>
                <a:ea typeface="+mn-lt"/>
                <a:cs typeface="+mn-lt"/>
              </a:rPr>
              <a:t>liés</a:t>
            </a:r>
            <a:r>
              <a:rPr lang="en-US" sz="1600">
                <a:solidFill>
                  <a:schemeClr val="tx2"/>
                </a:solidFill>
                <a:ea typeface="+mn-lt"/>
                <a:cs typeface="+mn-lt"/>
              </a:rPr>
              <a:t> à des interventions </a:t>
            </a:r>
            <a:r>
              <a:rPr lang="en-US" sz="1600" err="1">
                <a:solidFill>
                  <a:schemeClr val="tx2"/>
                </a:solidFill>
                <a:ea typeface="+mn-lt"/>
                <a:cs typeface="+mn-lt"/>
              </a:rPr>
              <a:t>visant</a:t>
            </a:r>
            <a:r>
              <a:rPr lang="en-US" sz="1600">
                <a:solidFill>
                  <a:schemeClr val="tx2"/>
                </a:solidFill>
                <a:ea typeface="+mn-lt"/>
                <a:cs typeface="+mn-lt"/>
              </a:rPr>
              <a:t> </a:t>
            </a:r>
            <a:r>
              <a:rPr lang="en-US" sz="1600" err="1">
                <a:solidFill>
                  <a:schemeClr val="tx2"/>
                </a:solidFill>
                <a:ea typeface="+mn-lt"/>
                <a:cs typeface="+mn-lt"/>
              </a:rPr>
              <a:t>une</a:t>
            </a:r>
            <a:r>
              <a:rPr lang="en-US" sz="1600">
                <a:solidFill>
                  <a:schemeClr val="tx2"/>
                </a:solidFill>
                <a:ea typeface="+mn-lt"/>
                <a:cs typeface="+mn-lt"/>
              </a:rPr>
              <a:t> reduction du stigma </a:t>
            </a:r>
            <a:r>
              <a:rPr lang="en-US" sz="1600" err="1">
                <a:solidFill>
                  <a:schemeClr val="tx2"/>
                </a:solidFill>
                <a:ea typeface="+mn-lt"/>
                <a:cs typeface="+mn-lt"/>
              </a:rPr>
              <a:t>lié</a:t>
            </a:r>
            <a:r>
              <a:rPr lang="en-US" sz="1600">
                <a:solidFill>
                  <a:schemeClr val="tx2"/>
                </a:solidFill>
                <a:ea typeface="+mn-lt"/>
                <a:cs typeface="+mn-lt"/>
              </a:rPr>
              <a:t> au handicap, au genre et à </a:t>
            </a:r>
            <a:r>
              <a:rPr lang="en-US" sz="1600" err="1">
                <a:solidFill>
                  <a:schemeClr val="tx2"/>
                </a:solidFill>
                <a:ea typeface="+mn-lt"/>
                <a:cs typeface="+mn-lt"/>
              </a:rPr>
              <a:t>l'âge</a:t>
            </a:r>
            <a:endParaRPr lang="en-US" sz="1600">
              <a:solidFill>
                <a:schemeClr val="tx2"/>
              </a:solidFill>
              <a:cs typeface="Arial"/>
            </a:endParaRPr>
          </a:p>
          <a:p>
            <a:pPr marL="285750" indent="-285750">
              <a:spcBef>
                <a:spcPts val="600"/>
              </a:spcBef>
              <a:buFont typeface="Wingdings"/>
              <a:buChar char="Ø"/>
            </a:pPr>
            <a:r>
              <a:rPr lang="en-US" sz="1400" b="0">
                <a:solidFill>
                  <a:schemeClr val="tx2"/>
                </a:solidFill>
                <a:ea typeface="+mn-lt"/>
                <a:cs typeface="+mn-lt"/>
              </a:rPr>
              <a:t>Concentration sur la </a:t>
            </a:r>
            <a:r>
              <a:rPr lang="en-US" sz="1400" b="0" err="1">
                <a:solidFill>
                  <a:schemeClr val="tx2"/>
                </a:solidFill>
                <a:ea typeface="+mn-lt"/>
                <a:cs typeface="+mn-lt"/>
              </a:rPr>
              <a:t>stigmatisation</a:t>
            </a:r>
            <a:r>
              <a:rPr lang="en-US" sz="1400" b="0">
                <a:solidFill>
                  <a:schemeClr val="tx2"/>
                </a:solidFill>
                <a:ea typeface="+mn-lt"/>
                <a:cs typeface="+mn-lt"/>
              </a:rPr>
              <a:t> </a:t>
            </a:r>
            <a:r>
              <a:rPr lang="en-US" sz="1400" b="0" err="1">
                <a:solidFill>
                  <a:schemeClr val="tx2"/>
                </a:solidFill>
                <a:ea typeface="+mn-lt"/>
                <a:cs typeface="+mn-lt"/>
              </a:rPr>
              <a:t>interpersonnelle</a:t>
            </a:r>
            <a:endParaRPr lang="en-US" sz="1400" b="0">
              <a:solidFill>
                <a:schemeClr val="tx2"/>
              </a:solidFill>
              <a:ea typeface="+mn-lt"/>
              <a:cs typeface="+mn-lt"/>
            </a:endParaRPr>
          </a:p>
          <a:p>
            <a:pPr marL="285750" indent="-285750">
              <a:spcBef>
                <a:spcPts val="600"/>
              </a:spcBef>
              <a:buFont typeface="Wingdings"/>
              <a:buChar char="Ø"/>
            </a:pPr>
            <a:r>
              <a:rPr lang="en-US" sz="1400" b="0">
                <a:solidFill>
                  <a:schemeClr val="tx2"/>
                </a:solidFill>
                <a:ea typeface="+mn-lt"/>
                <a:cs typeface="+mn-lt"/>
              </a:rPr>
              <a:t>La </a:t>
            </a:r>
            <a:r>
              <a:rPr lang="en-US" sz="1400" b="0" err="1">
                <a:solidFill>
                  <a:schemeClr val="tx2"/>
                </a:solidFill>
                <a:ea typeface="+mn-lt"/>
                <a:cs typeface="+mn-lt"/>
              </a:rPr>
              <a:t>méthode</a:t>
            </a:r>
            <a:r>
              <a:rPr lang="en-US" sz="1400" b="0">
                <a:solidFill>
                  <a:schemeClr val="tx2"/>
                </a:solidFill>
                <a:ea typeface="+mn-lt"/>
                <a:cs typeface="+mn-lt"/>
              </a:rPr>
              <a:t> de </a:t>
            </a:r>
            <a:r>
              <a:rPr lang="en-US" sz="1400" b="0" err="1">
                <a:solidFill>
                  <a:schemeClr val="tx2"/>
                </a:solidFill>
                <a:ea typeface="+mn-lt"/>
                <a:cs typeface="+mn-lt"/>
              </a:rPr>
              <a:t>mesure</a:t>
            </a:r>
            <a:r>
              <a:rPr lang="en-US" sz="1400" b="0">
                <a:solidFill>
                  <a:schemeClr val="tx2"/>
                </a:solidFill>
                <a:ea typeface="+mn-lt"/>
                <a:cs typeface="+mn-lt"/>
              </a:rPr>
              <a:t> des </a:t>
            </a:r>
            <a:r>
              <a:rPr lang="en-US" sz="1400" b="0" err="1">
                <a:solidFill>
                  <a:schemeClr val="tx2"/>
                </a:solidFill>
                <a:ea typeface="+mn-lt"/>
                <a:cs typeface="+mn-lt"/>
              </a:rPr>
              <a:t>effets</a:t>
            </a:r>
            <a:r>
              <a:rPr lang="en-US" sz="1400" b="0">
                <a:solidFill>
                  <a:schemeClr val="tx2"/>
                </a:solidFill>
                <a:ea typeface="+mn-lt"/>
                <a:cs typeface="+mn-lt"/>
              </a:rPr>
              <a:t> </a:t>
            </a:r>
            <a:r>
              <a:rPr lang="en-US" sz="1400" b="0" err="1">
                <a:solidFill>
                  <a:schemeClr val="tx2"/>
                </a:solidFill>
                <a:ea typeface="+mn-lt"/>
                <a:cs typeface="+mn-lt"/>
              </a:rPr>
              <a:t>devait</a:t>
            </a:r>
            <a:r>
              <a:rPr lang="en-US" sz="1400" b="0">
                <a:solidFill>
                  <a:schemeClr val="tx2"/>
                </a:solidFill>
                <a:ea typeface="+mn-lt"/>
                <a:cs typeface="+mn-lt"/>
              </a:rPr>
              <a:t> : </a:t>
            </a:r>
            <a:endParaRPr lang="en-US" sz="1400" b="0">
              <a:solidFill>
                <a:schemeClr val="tx2"/>
              </a:solidFill>
              <a:cs typeface="Arial"/>
            </a:endParaRPr>
          </a:p>
          <a:p>
            <a:pPr marL="630238" lvl="1" indent="-285750">
              <a:buFontTx/>
              <a:buChar char="-"/>
            </a:pPr>
            <a:r>
              <a:rPr lang="en-US" sz="1400" b="0" err="1">
                <a:solidFill>
                  <a:schemeClr val="accent6">
                    <a:lumMod val="85000"/>
                    <a:lumOff val="15000"/>
                  </a:schemeClr>
                </a:solidFill>
                <a:ea typeface="+mn-lt"/>
                <a:cs typeface="+mn-lt"/>
              </a:rPr>
              <a:t>Répondre</a:t>
            </a:r>
            <a:r>
              <a:rPr lang="en-US" sz="1400">
                <a:solidFill>
                  <a:schemeClr val="accent6">
                    <a:lumMod val="85000"/>
                    <a:lumOff val="15000"/>
                  </a:schemeClr>
                </a:solidFill>
                <a:ea typeface="+mn-lt"/>
                <a:cs typeface="+mn-lt"/>
              </a:rPr>
              <a:t> à la question : A </a:t>
            </a:r>
            <a:r>
              <a:rPr lang="en-US" sz="1400" err="1">
                <a:solidFill>
                  <a:schemeClr val="accent6">
                    <a:lumMod val="85000"/>
                    <a:lumOff val="15000"/>
                  </a:schemeClr>
                </a:solidFill>
                <a:ea typeface="+mn-lt"/>
                <a:cs typeface="+mn-lt"/>
              </a:rPr>
              <a:t>quels</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changements</a:t>
            </a:r>
            <a:r>
              <a:rPr lang="en-US" sz="1400" b="0">
                <a:solidFill>
                  <a:schemeClr val="accent6">
                    <a:lumMod val="85000"/>
                    <a:lumOff val="15000"/>
                  </a:schemeClr>
                </a:solidFill>
                <a:ea typeface="+mn-lt"/>
                <a:cs typeface="+mn-lt"/>
              </a:rPr>
              <a:t> </a:t>
            </a:r>
            <a:r>
              <a:rPr lang="en-US" sz="1400">
                <a:solidFill>
                  <a:schemeClr val="accent6">
                    <a:lumMod val="85000"/>
                    <a:lumOff val="15000"/>
                  </a:schemeClr>
                </a:solidFill>
                <a:ea typeface="+mn-lt"/>
                <a:cs typeface="+mn-lt"/>
              </a:rPr>
              <a:t>au </a:t>
            </a:r>
            <a:r>
              <a:rPr lang="en-US" sz="1400" err="1">
                <a:solidFill>
                  <a:schemeClr val="accent6">
                    <a:lumMod val="85000"/>
                    <a:lumOff val="15000"/>
                  </a:schemeClr>
                </a:solidFill>
                <a:ea typeface="+mn-lt"/>
                <a:cs typeface="+mn-lt"/>
              </a:rPr>
              <a:t>niveau</a:t>
            </a:r>
            <a:r>
              <a:rPr lang="en-US" sz="1400">
                <a:solidFill>
                  <a:schemeClr val="accent6">
                    <a:lumMod val="85000"/>
                    <a:lumOff val="15000"/>
                  </a:schemeClr>
                </a:solidFill>
                <a:ea typeface="+mn-lt"/>
                <a:cs typeface="+mn-lt"/>
              </a:rPr>
              <a:t> de la</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stigmatisation</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liée</a:t>
            </a:r>
            <a:r>
              <a:rPr lang="en-US" sz="1400" b="0">
                <a:solidFill>
                  <a:schemeClr val="accent6">
                    <a:lumMod val="85000"/>
                    <a:lumOff val="15000"/>
                  </a:schemeClr>
                </a:solidFill>
                <a:ea typeface="+mn-lt"/>
                <a:cs typeface="+mn-lt"/>
              </a:rPr>
              <a:t> au handicap, au genre et à </a:t>
            </a:r>
            <a:r>
              <a:rPr lang="en-US" sz="1400" b="0" err="1">
                <a:solidFill>
                  <a:schemeClr val="accent6">
                    <a:lumMod val="85000"/>
                    <a:lumOff val="15000"/>
                  </a:schemeClr>
                </a:solidFill>
                <a:ea typeface="+mn-lt"/>
                <a:cs typeface="+mn-lt"/>
              </a:rPr>
              <a:t>l'âge</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l'intervention</a:t>
            </a:r>
            <a:r>
              <a:rPr lang="en-US" sz="1400" b="0">
                <a:solidFill>
                  <a:schemeClr val="accent6">
                    <a:lumMod val="85000"/>
                    <a:lumOff val="15000"/>
                  </a:schemeClr>
                </a:solidFill>
                <a:ea typeface="+mn-lt"/>
                <a:cs typeface="+mn-lt"/>
              </a:rPr>
              <a:t> a-t-</a:t>
            </a:r>
            <a:r>
              <a:rPr lang="en-US" sz="1400" b="0" err="1">
                <a:solidFill>
                  <a:schemeClr val="accent6">
                    <a:lumMod val="85000"/>
                    <a:lumOff val="15000"/>
                  </a:schemeClr>
                </a:solidFill>
                <a:ea typeface="+mn-lt"/>
                <a:cs typeface="+mn-lt"/>
              </a:rPr>
              <a:t>elle</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contribué</a:t>
            </a:r>
            <a:r>
              <a:rPr lang="en-US" sz="1400" b="0">
                <a:solidFill>
                  <a:schemeClr val="accent6">
                    <a:lumMod val="85000"/>
                    <a:lumOff val="15000"/>
                  </a:schemeClr>
                </a:solidFill>
                <a:ea typeface="+mn-lt"/>
                <a:cs typeface="+mn-lt"/>
              </a:rPr>
              <a:t> ?</a:t>
            </a:r>
            <a:endParaRPr lang="en-US" sz="1400">
              <a:solidFill>
                <a:schemeClr val="accent6">
                  <a:lumMod val="85000"/>
                  <a:lumOff val="15000"/>
                </a:schemeClr>
              </a:solidFill>
              <a:ea typeface="+mn-lt"/>
              <a:cs typeface="+mn-lt"/>
            </a:endParaRPr>
          </a:p>
          <a:p>
            <a:pPr marL="630238" lvl="1" indent="-285750">
              <a:buFontTx/>
              <a:buChar char="-"/>
            </a:pPr>
            <a:r>
              <a:rPr lang="en-US" sz="1400" err="1">
                <a:solidFill>
                  <a:schemeClr val="accent6">
                    <a:lumMod val="85000"/>
                    <a:lumOff val="15000"/>
                  </a:schemeClr>
                </a:solidFill>
                <a:ea typeface="+mn-lt"/>
                <a:cs typeface="+mn-lt"/>
              </a:rPr>
              <a:t>Intégrer</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une</a:t>
            </a:r>
            <a:r>
              <a:rPr lang="en-US" sz="1400" b="0">
                <a:solidFill>
                  <a:schemeClr val="accent6">
                    <a:lumMod val="85000"/>
                    <a:lumOff val="15000"/>
                  </a:schemeClr>
                </a:solidFill>
                <a:ea typeface="+mn-lt"/>
                <a:cs typeface="+mn-lt"/>
              </a:rPr>
              <a:t> perspective </a:t>
            </a:r>
            <a:r>
              <a:rPr lang="en-US" sz="1400" b="0" err="1">
                <a:solidFill>
                  <a:schemeClr val="accent6">
                    <a:lumMod val="85000"/>
                    <a:lumOff val="15000"/>
                  </a:schemeClr>
                </a:solidFill>
                <a:ea typeface="+mn-lt"/>
                <a:cs typeface="+mn-lt"/>
              </a:rPr>
              <a:t>intersectionnelle</a:t>
            </a:r>
            <a:r>
              <a:rPr lang="en-US" sz="1400" b="0">
                <a:solidFill>
                  <a:schemeClr val="accent6">
                    <a:lumMod val="85000"/>
                    <a:lumOff val="15000"/>
                  </a:schemeClr>
                </a:solidFill>
                <a:ea typeface="+mn-lt"/>
                <a:cs typeface="+mn-lt"/>
              </a:rPr>
              <a:t> (genre, handicap et </a:t>
            </a:r>
            <a:r>
              <a:rPr lang="en-US" sz="1400" b="0" err="1">
                <a:solidFill>
                  <a:schemeClr val="accent6">
                    <a:lumMod val="85000"/>
                    <a:lumOff val="15000"/>
                  </a:schemeClr>
                </a:solidFill>
                <a:ea typeface="+mn-lt"/>
                <a:cs typeface="+mn-lt"/>
              </a:rPr>
              <a:t>âge</a:t>
            </a:r>
            <a:r>
              <a:rPr lang="en-US" sz="1400" b="0">
                <a:solidFill>
                  <a:schemeClr val="accent6">
                    <a:lumMod val="85000"/>
                    <a:lumOff val="15000"/>
                  </a:schemeClr>
                </a:solidFill>
                <a:ea typeface="+mn-lt"/>
                <a:cs typeface="+mn-lt"/>
              </a:rPr>
              <a:t>)</a:t>
            </a:r>
            <a:endParaRPr lang="en-US" sz="1400" b="1">
              <a:solidFill>
                <a:schemeClr val="accent6">
                  <a:lumMod val="85000"/>
                  <a:lumOff val="15000"/>
                </a:schemeClr>
              </a:solidFill>
              <a:cs typeface="Arial"/>
            </a:endParaRPr>
          </a:p>
          <a:p>
            <a:pPr marL="630238" lvl="1" indent="-285750">
              <a:buFontTx/>
              <a:buChar char="-"/>
            </a:pPr>
            <a:r>
              <a:rPr lang="en-US" sz="1400" err="1">
                <a:solidFill>
                  <a:schemeClr val="accent6">
                    <a:lumMod val="85000"/>
                    <a:lumOff val="15000"/>
                  </a:schemeClr>
                </a:solidFill>
                <a:ea typeface="+mn-lt"/>
                <a:cs typeface="+mn-lt"/>
              </a:rPr>
              <a:t>Être</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adaptée</a:t>
            </a:r>
            <a:r>
              <a:rPr lang="en-US" sz="1400" b="0">
                <a:solidFill>
                  <a:schemeClr val="accent6">
                    <a:lumMod val="85000"/>
                    <a:lumOff val="15000"/>
                  </a:schemeClr>
                </a:solidFill>
                <a:ea typeface="+mn-lt"/>
                <a:cs typeface="+mn-lt"/>
              </a:rPr>
              <a:t> au </a:t>
            </a:r>
            <a:r>
              <a:rPr lang="en-US" sz="1400" b="0" err="1">
                <a:solidFill>
                  <a:schemeClr val="accent6">
                    <a:lumMod val="85000"/>
                    <a:lumOff val="15000"/>
                  </a:schemeClr>
                </a:solidFill>
                <a:ea typeface="+mn-lt"/>
                <a:cs typeface="+mn-lt"/>
              </a:rPr>
              <a:t>suivi</a:t>
            </a:r>
            <a:r>
              <a:rPr lang="en-US" sz="1400" b="0">
                <a:solidFill>
                  <a:schemeClr val="accent6">
                    <a:lumMod val="85000"/>
                    <a:lumOff val="15000"/>
                  </a:schemeClr>
                </a:solidFill>
                <a:ea typeface="+mn-lt"/>
                <a:cs typeface="+mn-lt"/>
              </a:rPr>
              <a:t> des </a:t>
            </a:r>
            <a:r>
              <a:rPr lang="en-US" sz="1400" b="0" err="1">
                <a:solidFill>
                  <a:schemeClr val="accent6">
                    <a:lumMod val="85000"/>
                    <a:lumOff val="15000"/>
                  </a:schemeClr>
                </a:solidFill>
                <a:ea typeface="+mn-lt"/>
                <a:cs typeface="+mn-lt"/>
              </a:rPr>
              <a:t>projets</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ciblant</a:t>
            </a:r>
            <a:r>
              <a:rPr lang="en-US" sz="1400" b="0">
                <a:solidFill>
                  <a:schemeClr val="accent6">
                    <a:lumMod val="85000"/>
                    <a:lumOff val="15000"/>
                  </a:schemeClr>
                </a:solidFill>
                <a:ea typeface="+mn-lt"/>
                <a:cs typeface="+mn-lt"/>
              </a:rPr>
              <a:t> </a:t>
            </a:r>
            <a:r>
              <a:rPr lang="en-US" sz="1400">
                <a:solidFill>
                  <a:schemeClr val="accent6">
                    <a:lumMod val="85000"/>
                    <a:lumOff val="15000"/>
                  </a:schemeClr>
                </a:solidFill>
                <a:ea typeface="+mn-lt"/>
                <a:cs typeface="+mn-lt"/>
              </a:rPr>
              <a:t>les </a:t>
            </a:r>
            <a:r>
              <a:rPr lang="en-US" sz="1400" err="1">
                <a:solidFill>
                  <a:schemeClr val="accent6">
                    <a:lumMod val="85000"/>
                    <a:lumOff val="15000"/>
                  </a:schemeClr>
                </a:solidFill>
                <a:ea typeface="+mn-lt"/>
                <a:cs typeface="+mn-lt"/>
              </a:rPr>
              <a:t>communautés</a:t>
            </a:r>
            <a:endParaRPr lang="en-US" sz="1400" b="1">
              <a:solidFill>
                <a:schemeClr val="accent6">
                  <a:lumMod val="85000"/>
                  <a:lumOff val="15000"/>
                </a:schemeClr>
              </a:solidFill>
              <a:cs typeface="Arial"/>
            </a:endParaRPr>
          </a:p>
          <a:p>
            <a:pPr marL="630238" lvl="1" indent="-285750">
              <a:buFontTx/>
              <a:buChar char="-"/>
            </a:pPr>
            <a:r>
              <a:rPr lang="en-US" sz="1400" b="0">
                <a:solidFill>
                  <a:schemeClr val="accent6">
                    <a:lumMod val="85000"/>
                    <a:lumOff val="15000"/>
                  </a:schemeClr>
                </a:solidFill>
                <a:ea typeface="+mn-lt"/>
                <a:cs typeface="+mn-lt"/>
              </a:rPr>
              <a:t>Aider à </a:t>
            </a:r>
            <a:r>
              <a:rPr lang="en-US" sz="1400" b="0" err="1">
                <a:solidFill>
                  <a:schemeClr val="accent6">
                    <a:lumMod val="85000"/>
                    <a:lumOff val="15000"/>
                  </a:schemeClr>
                </a:solidFill>
                <a:ea typeface="+mn-lt"/>
                <a:cs typeface="+mn-lt"/>
              </a:rPr>
              <a:t>saisir</a:t>
            </a:r>
            <a:r>
              <a:rPr lang="en-US" sz="1400" b="0">
                <a:solidFill>
                  <a:schemeClr val="accent6">
                    <a:lumMod val="85000"/>
                    <a:lumOff val="15000"/>
                  </a:schemeClr>
                </a:solidFill>
                <a:ea typeface="+mn-lt"/>
                <a:cs typeface="+mn-lt"/>
              </a:rPr>
              <a:t> les </a:t>
            </a:r>
            <a:r>
              <a:rPr lang="en-US" sz="1400" b="0" err="1">
                <a:solidFill>
                  <a:schemeClr val="accent6">
                    <a:lumMod val="85000"/>
                    <a:lumOff val="15000"/>
                  </a:schemeClr>
                </a:solidFill>
                <a:ea typeface="+mn-lt"/>
                <a:cs typeface="+mn-lt"/>
              </a:rPr>
              <a:t>changements</a:t>
            </a:r>
            <a:r>
              <a:rPr lang="en-US" sz="1400" b="0">
                <a:solidFill>
                  <a:schemeClr val="accent6">
                    <a:lumMod val="85000"/>
                    <a:lumOff val="15000"/>
                  </a:schemeClr>
                </a:solidFill>
                <a:ea typeface="+mn-lt"/>
                <a:cs typeface="+mn-lt"/>
              </a:rPr>
              <a:t> à </a:t>
            </a:r>
            <a:r>
              <a:rPr lang="en-US" sz="1400" b="0" err="1">
                <a:solidFill>
                  <a:schemeClr val="accent6">
                    <a:lumMod val="85000"/>
                    <a:lumOff val="15000"/>
                  </a:schemeClr>
                </a:solidFill>
                <a:ea typeface="+mn-lt"/>
                <a:cs typeface="+mn-lt"/>
              </a:rPr>
              <a:t>différentes</a:t>
            </a:r>
            <a:r>
              <a:rPr lang="en-US" sz="1400" b="0">
                <a:solidFill>
                  <a:schemeClr val="accent6">
                    <a:lumMod val="85000"/>
                    <a:lumOff val="15000"/>
                  </a:schemeClr>
                </a:solidFill>
                <a:ea typeface="+mn-lt"/>
                <a:cs typeface="+mn-lt"/>
              </a:rPr>
              <a:t> étapes du cycle </a:t>
            </a:r>
            <a:r>
              <a:rPr lang="en-US" sz="1400">
                <a:solidFill>
                  <a:schemeClr val="accent6">
                    <a:lumMod val="85000"/>
                    <a:lumOff val="15000"/>
                  </a:schemeClr>
                </a:solidFill>
                <a:ea typeface="+mn-lt"/>
                <a:cs typeface="+mn-lt"/>
              </a:rPr>
              <a:t>de </a:t>
            </a:r>
            <a:r>
              <a:rPr lang="en-US" sz="1400" b="0" err="1">
                <a:solidFill>
                  <a:schemeClr val="accent6">
                    <a:lumMod val="85000"/>
                    <a:lumOff val="15000"/>
                  </a:schemeClr>
                </a:solidFill>
                <a:ea typeface="+mn-lt"/>
                <a:cs typeface="+mn-lt"/>
              </a:rPr>
              <a:t>projet</a:t>
            </a:r>
            <a:r>
              <a:rPr lang="en-US" sz="1400" b="0">
                <a:solidFill>
                  <a:schemeClr val="accent6">
                    <a:lumMod val="85000"/>
                    <a:lumOff val="15000"/>
                  </a:schemeClr>
                </a:solidFill>
                <a:ea typeface="+mn-lt"/>
                <a:cs typeface="+mn-lt"/>
              </a:rPr>
              <a:t>.</a:t>
            </a:r>
            <a:endParaRPr lang="en-US" sz="1400" b="1">
              <a:solidFill>
                <a:schemeClr val="accent6">
                  <a:lumMod val="85000"/>
                  <a:lumOff val="15000"/>
                </a:schemeClr>
              </a:solidFill>
              <a:cs typeface="Arial"/>
            </a:endParaRPr>
          </a:p>
          <a:p>
            <a:pPr marL="630238" lvl="1" indent="-285750">
              <a:buFontTx/>
              <a:buChar char="-"/>
            </a:pPr>
            <a:r>
              <a:rPr lang="en-US" sz="1400" b="0" err="1">
                <a:solidFill>
                  <a:schemeClr val="accent6">
                    <a:lumMod val="85000"/>
                    <a:lumOff val="15000"/>
                  </a:schemeClr>
                </a:solidFill>
                <a:ea typeface="+mn-lt"/>
                <a:cs typeface="+mn-lt"/>
              </a:rPr>
              <a:t>S'adapter</a:t>
            </a:r>
            <a:r>
              <a:rPr lang="en-US" sz="1400" b="0">
                <a:solidFill>
                  <a:schemeClr val="accent6">
                    <a:lumMod val="85000"/>
                    <a:lumOff val="15000"/>
                  </a:schemeClr>
                </a:solidFill>
                <a:ea typeface="+mn-lt"/>
                <a:cs typeface="+mn-lt"/>
              </a:rPr>
              <a:t> aux </a:t>
            </a:r>
            <a:r>
              <a:rPr lang="en-US" sz="1400" b="0" err="1">
                <a:solidFill>
                  <a:schemeClr val="accent6">
                    <a:lumMod val="85000"/>
                    <a:lumOff val="15000"/>
                  </a:schemeClr>
                </a:solidFill>
                <a:ea typeface="+mn-lt"/>
                <a:cs typeface="+mn-lt"/>
              </a:rPr>
              <a:t>ressources</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limitées</a:t>
            </a:r>
            <a:r>
              <a:rPr lang="en-US" sz="1400" b="0">
                <a:solidFill>
                  <a:schemeClr val="accent6">
                    <a:lumMod val="85000"/>
                    <a:lumOff val="15000"/>
                  </a:schemeClr>
                </a:solidFill>
                <a:ea typeface="+mn-lt"/>
                <a:cs typeface="+mn-lt"/>
              </a:rPr>
              <a:t> pour le </a:t>
            </a:r>
            <a:r>
              <a:rPr lang="en-US" sz="1400" b="0" err="1">
                <a:solidFill>
                  <a:schemeClr val="accent6">
                    <a:lumMod val="85000"/>
                    <a:lumOff val="15000"/>
                  </a:schemeClr>
                </a:solidFill>
                <a:ea typeface="+mn-lt"/>
                <a:cs typeface="+mn-lt"/>
              </a:rPr>
              <a:t>suivi</a:t>
            </a:r>
            <a:r>
              <a:rPr lang="en-US" sz="1400" b="0">
                <a:solidFill>
                  <a:schemeClr val="accent6">
                    <a:lumMod val="85000"/>
                    <a:lumOff val="15000"/>
                  </a:schemeClr>
                </a:solidFill>
                <a:ea typeface="+mn-lt"/>
                <a:cs typeface="+mn-lt"/>
              </a:rPr>
              <a:t> des </a:t>
            </a:r>
            <a:r>
              <a:rPr lang="en-US" sz="1400" b="0" err="1">
                <a:solidFill>
                  <a:schemeClr val="accent6">
                    <a:lumMod val="85000"/>
                    <a:lumOff val="15000"/>
                  </a:schemeClr>
                </a:solidFill>
                <a:ea typeface="+mn-lt"/>
                <a:cs typeface="+mn-lt"/>
              </a:rPr>
              <a:t>projets</a:t>
            </a:r>
            <a:r>
              <a:rPr lang="en-US" sz="1400" b="0">
                <a:solidFill>
                  <a:schemeClr val="accent6">
                    <a:lumMod val="85000"/>
                    <a:lumOff val="15000"/>
                  </a:schemeClr>
                </a:solidFill>
                <a:ea typeface="+mn-lt"/>
                <a:cs typeface="+mn-lt"/>
              </a:rPr>
              <a:t> (temps, budget et expertise, par </a:t>
            </a:r>
            <a:r>
              <a:rPr lang="en-US" sz="1400" b="0" err="1">
                <a:solidFill>
                  <a:schemeClr val="accent6">
                    <a:lumMod val="85000"/>
                    <a:lumOff val="15000"/>
                  </a:schemeClr>
                </a:solidFill>
                <a:ea typeface="+mn-lt"/>
                <a:cs typeface="+mn-lt"/>
              </a:rPr>
              <a:t>exemple</a:t>
            </a:r>
            <a:r>
              <a:rPr lang="en-US" sz="1400" b="0">
                <a:solidFill>
                  <a:schemeClr val="accent6">
                    <a:lumMod val="85000"/>
                    <a:lumOff val="15000"/>
                  </a:schemeClr>
                </a:solidFill>
                <a:ea typeface="+mn-lt"/>
                <a:cs typeface="+mn-lt"/>
              </a:rPr>
              <a:t>)</a:t>
            </a:r>
            <a:endParaRPr lang="en-US" sz="1400" b="1">
              <a:solidFill>
                <a:schemeClr val="accent6">
                  <a:lumMod val="85000"/>
                  <a:lumOff val="15000"/>
                </a:schemeClr>
              </a:solidFill>
              <a:cs typeface="Arial"/>
            </a:endParaRPr>
          </a:p>
          <a:p>
            <a:pPr marL="630238" lvl="1" indent="-285750">
              <a:buFontTx/>
              <a:buChar char="-"/>
            </a:pPr>
            <a:r>
              <a:rPr lang="en-US" sz="1400" err="1">
                <a:solidFill>
                  <a:schemeClr val="accent6">
                    <a:lumMod val="85000"/>
                    <a:lumOff val="15000"/>
                  </a:schemeClr>
                </a:solidFill>
                <a:ea typeface="+mn-lt"/>
                <a:cs typeface="+mn-lt"/>
              </a:rPr>
              <a:t>Être</a:t>
            </a:r>
            <a:r>
              <a:rPr lang="en-US" sz="1400" b="0">
                <a:solidFill>
                  <a:schemeClr val="accent6">
                    <a:lumMod val="85000"/>
                    <a:lumOff val="15000"/>
                  </a:schemeClr>
                </a:solidFill>
                <a:ea typeface="+mn-lt"/>
                <a:cs typeface="+mn-lt"/>
              </a:rPr>
              <a:t> </a:t>
            </a:r>
            <a:r>
              <a:rPr lang="en-US" sz="1400" err="1">
                <a:solidFill>
                  <a:schemeClr val="accent6">
                    <a:lumMod val="85000"/>
                    <a:lumOff val="15000"/>
                  </a:schemeClr>
                </a:solidFill>
                <a:ea typeface="+mn-lt"/>
                <a:cs typeface="+mn-lt"/>
              </a:rPr>
              <a:t>utilisable</a:t>
            </a:r>
            <a:r>
              <a:rPr lang="en-US" sz="1400" b="0">
                <a:solidFill>
                  <a:schemeClr val="accent6">
                    <a:lumMod val="85000"/>
                    <a:lumOff val="15000"/>
                  </a:schemeClr>
                </a:solidFill>
                <a:ea typeface="+mn-lt"/>
                <a:cs typeface="+mn-lt"/>
              </a:rPr>
              <a:t> </a:t>
            </a:r>
            <a:r>
              <a:rPr lang="en-US" sz="1400" err="1">
                <a:solidFill>
                  <a:schemeClr val="accent6">
                    <a:lumMod val="85000"/>
                    <a:lumOff val="15000"/>
                  </a:schemeClr>
                </a:solidFill>
                <a:ea typeface="+mn-lt"/>
                <a:cs typeface="+mn-lt"/>
              </a:rPr>
              <a:t>quels</a:t>
            </a:r>
            <a:r>
              <a:rPr lang="en-US" sz="1400" b="0">
                <a:solidFill>
                  <a:schemeClr val="accent6">
                    <a:lumMod val="85000"/>
                    <a:lumOff val="15000"/>
                  </a:schemeClr>
                </a:solidFill>
                <a:ea typeface="+mn-lt"/>
                <a:cs typeface="+mn-lt"/>
              </a:rPr>
              <a:t> que </a:t>
            </a:r>
            <a:r>
              <a:rPr lang="en-US" sz="1400" err="1">
                <a:solidFill>
                  <a:schemeClr val="accent6">
                    <a:lumMod val="85000"/>
                    <a:lumOff val="15000"/>
                  </a:schemeClr>
                </a:solidFill>
                <a:ea typeface="+mn-lt"/>
                <a:cs typeface="+mn-lt"/>
              </a:rPr>
              <a:t>soient</a:t>
            </a:r>
            <a:r>
              <a:rPr lang="en-US" sz="1400" b="0">
                <a:solidFill>
                  <a:schemeClr val="accent6">
                    <a:lumMod val="85000"/>
                    <a:lumOff val="15000"/>
                  </a:schemeClr>
                </a:solidFill>
                <a:ea typeface="+mn-lt"/>
                <a:cs typeface="+mn-lt"/>
              </a:rPr>
              <a:t> </a:t>
            </a:r>
            <a:r>
              <a:rPr lang="en-US" sz="1400">
                <a:solidFill>
                  <a:schemeClr val="accent6">
                    <a:lumMod val="85000"/>
                    <a:lumOff val="15000"/>
                  </a:schemeClr>
                </a:solidFill>
                <a:ea typeface="+mn-lt"/>
                <a:cs typeface="+mn-lt"/>
              </a:rPr>
              <a:t>les </a:t>
            </a:r>
            <a:r>
              <a:rPr lang="en-US" sz="1400" err="1">
                <a:solidFill>
                  <a:schemeClr val="accent6">
                    <a:lumMod val="85000"/>
                    <a:lumOff val="15000"/>
                  </a:schemeClr>
                </a:solidFill>
                <a:ea typeface="+mn-lt"/>
                <a:cs typeface="+mn-lt"/>
              </a:rPr>
              <a:t>contextes</a:t>
            </a:r>
            <a:r>
              <a:rPr lang="en-US" sz="1400" b="0">
                <a:solidFill>
                  <a:schemeClr val="accent6">
                    <a:lumMod val="85000"/>
                    <a:lumOff val="15000"/>
                  </a:schemeClr>
                </a:solidFill>
                <a:ea typeface="+mn-lt"/>
                <a:cs typeface="+mn-lt"/>
              </a:rPr>
              <a:t> </a:t>
            </a:r>
            <a:r>
              <a:rPr lang="en-US" sz="1400" err="1">
                <a:solidFill>
                  <a:schemeClr val="accent6">
                    <a:lumMod val="85000"/>
                    <a:lumOff val="15000"/>
                  </a:schemeClr>
                </a:solidFill>
                <a:ea typeface="+mn-lt"/>
                <a:cs typeface="+mn-lt"/>
              </a:rPr>
              <a:t>opérationnels</a:t>
            </a:r>
            <a:r>
              <a:rPr lang="en-US" sz="1400">
                <a:solidFill>
                  <a:schemeClr val="accent6">
                    <a:lumMod val="85000"/>
                    <a:lumOff val="15000"/>
                  </a:schemeClr>
                </a:solidFill>
                <a:ea typeface="+mn-lt"/>
                <a:cs typeface="+mn-lt"/>
              </a:rPr>
              <a:t> </a:t>
            </a:r>
            <a:r>
              <a:rPr lang="en-US" sz="1400" b="0">
                <a:solidFill>
                  <a:schemeClr val="accent6">
                    <a:lumMod val="85000"/>
                    <a:lumOff val="15000"/>
                  </a:schemeClr>
                </a:solidFill>
                <a:ea typeface="+mn-lt"/>
                <a:cs typeface="+mn-lt"/>
              </a:rPr>
              <a:t>(situation </a:t>
            </a:r>
            <a:r>
              <a:rPr lang="en-US" sz="1400" b="0" err="1">
                <a:solidFill>
                  <a:schemeClr val="accent6">
                    <a:lumMod val="85000"/>
                    <a:lumOff val="15000"/>
                  </a:schemeClr>
                </a:solidFill>
                <a:ea typeface="+mn-lt"/>
                <a:cs typeface="+mn-lt"/>
              </a:rPr>
              <a:t>géographique</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secteur</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thématique</a:t>
            </a:r>
            <a:r>
              <a:rPr lang="en-US" sz="1400" b="0">
                <a:solidFill>
                  <a:schemeClr val="accent6">
                    <a:lumMod val="85000"/>
                    <a:lumOff val="15000"/>
                  </a:schemeClr>
                </a:solidFill>
                <a:ea typeface="+mn-lt"/>
                <a:cs typeface="+mn-lt"/>
              </a:rPr>
              <a:t> et/</a:t>
            </a:r>
            <a:r>
              <a:rPr lang="en-US" sz="1400" b="0" err="1">
                <a:solidFill>
                  <a:schemeClr val="accent6">
                    <a:lumMod val="85000"/>
                    <a:lumOff val="15000"/>
                  </a:schemeClr>
                </a:solidFill>
                <a:ea typeface="+mn-lt"/>
                <a:cs typeface="+mn-lt"/>
              </a:rPr>
              <a:t>ou</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modalité</a:t>
            </a:r>
            <a:r>
              <a:rPr lang="en-US" sz="1400" b="0">
                <a:solidFill>
                  <a:schemeClr val="accent6">
                    <a:lumMod val="85000"/>
                    <a:lumOff val="15000"/>
                  </a:schemeClr>
                </a:solidFill>
                <a:ea typeface="+mn-lt"/>
                <a:cs typeface="+mn-lt"/>
              </a:rPr>
              <a:t> </a:t>
            </a:r>
            <a:r>
              <a:rPr lang="en-US" sz="1400" b="0" err="1">
                <a:solidFill>
                  <a:schemeClr val="accent6">
                    <a:lumMod val="85000"/>
                    <a:lumOff val="15000"/>
                  </a:schemeClr>
                </a:solidFill>
                <a:ea typeface="+mn-lt"/>
                <a:cs typeface="+mn-lt"/>
              </a:rPr>
              <a:t>d'intervention</a:t>
            </a:r>
            <a:r>
              <a:rPr lang="en-US" sz="1400" b="0">
                <a:solidFill>
                  <a:schemeClr val="accent6">
                    <a:lumMod val="85000"/>
                    <a:lumOff val="15000"/>
                  </a:schemeClr>
                </a:solidFill>
                <a:ea typeface="+mn-lt"/>
                <a:cs typeface="+mn-lt"/>
              </a:rPr>
              <a:t>)</a:t>
            </a:r>
            <a:endParaRPr lang="en-US" sz="1400" b="1">
              <a:solidFill>
                <a:schemeClr val="accent6">
                  <a:lumMod val="85000"/>
                  <a:lumOff val="15000"/>
                </a:schemeClr>
              </a:solidFill>
              <a:cs typeface="Arial"/>
            </a:endParaRPr>
          </a:p>
        </p:txBody>
      </p:sp>
      <p:pic>
        <p:nvPicPr>
          <p:cNvPr id="7" name="Image 13">
            <a:extLst>
              <a:ext uri="{FF2B5EF4-FFF2-40B4-BE49-F238E27FC236}">
                <a16:creationId xmlns:a16="http://schemas.microsoft.com/office/drawing/2014/main" id="{1A650003-77B9-160F-9515-F32211E5F37D}"/>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417879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0C0D8-04EC-B83D-EB79-125E1401F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B8646-4DFF-5114-67DC-63894A2CC168}"/>
              </a:ext>
            </a:extLst>
          </p:cNvPr>
          <p:cNvSpPr>
            <a:spLocks noGrp="1"/>
          </p:cNvSpPr>
          <p:nvPr>
            <p:ph type="title"/>
          </p:nvPr>
        </p:nvSpPr>
        <p:spPr>
          <a:xfrm>
            <a:off x="623442" y="570190"/>
            <a:ext cx="11087428" cy="492443"/>
          </a:xfrm>
        </p:spPr>
        <p:txBody>
          <a:bodyPr/>
          <a:lstStyle/>
          <a:p>
            <a:r>
              <a:rPr lang="en-US">
                <a:cs typeface="Arial"/>
              </a:rPr>
              <a:t> Questions </a:t>
            </a:r>
            <a:r>
              <a:rPr lang="en-US" err="1">
                <a:cs typeface="Arial"/>
              </a:rPr>
              <a:t>principales</a:t>
            </a:r>
            <a:r>
              <a:rPr lang="en-US">
                <a:cs typeface="Arial"/>
              </a:rPr>
              <a:t>/ Key questions</a:t>
            </a:r>
            <a:endParaRPr lang="en-US"/>
          </a:p>
        </p:txBody>
      </p:sp>
      <p:sp>
        <p:nvSpPr>
          <p:cNvPr id="4" name="Text Placeholder 3">
            <a:extLst>
              <a:ext uri="{FF2B5EF4-FFF2-40B4-BE49-F238E27FC236}">
                <a16:creationId xmlns:a16="http://schemas.microsoft.com/office/drawing/2014/main" id="{ABECD985-2E8E-926A-E412-FAE4C17B53C2}"/>
              </a:ext>
            </a:extLst>
          </p:cNvPr>
          <p:cNvSpPr>
            <a:spLocks noGrp="1"/>
          </p:cNvSpPr>
          <p:nvPr>
            <p:ph type="body" sz="quarter" idx="13"/>
          </p:nvPr>
        </p:nvSpPr>
        <p:spPr>
          <a:xfrm>
            <a:off x="6454334" y="1859339"/>
            <a:ext cx="5256535" cy="2954655"/>
          </a:xfrm>
        </p:spPr>
        <p:txBody>
          <a:bodyPr vert="horz" wrap="square" lIns="36000" tIns="0" rIns="36000" bIns="0" rtlCol="0" anchor="t">
            <a:spAutoFit/>
          </a:bodyPr>
          <a:lstStyle/>
          <a:p>
            <a:pPr marL="285750" indent="-285750">
              <a:buFont typeface="Wingdings" panose="05000000000000000000" pitchFamily="2" charset="2"/>
              <a:buChar char="Ø"/>
            </a:pPr>
            <a:r>
              <a:rPr lang="en-US" sz="1600">
                <a:solidFill>
                  <a:srgbClr val="F08226"/>
                </a:solidFill>
                <a:cs typeface="Arial"/>
              </a:rPr>
              <a:t>Does the measurement method measure changes in disability, gender and/ or age-related stigma at the community-level?</a:t>
            </a:r>
          </a:p>
          <a:p>
            <a:endParaRPr lang="en-US" sz="1600">
              <a:cs typeface="Arial"/>
            </a:endParaRPr>
          </a:p>
          <a:p>
            <a:pPr marL="285750" indent="-285750">
              <a:buFont typeface="Wingdings" panose="05000000000000000000" pitchFamily="2" charset="2"/>
              <a:buChar char="Ø"/>
            </a:pPr>
            <a:r>
              <a:rPr lang="en-US" sz="1600">
                <a:solidFill>
                  <a:srgbClr val="F08226"/>
                </a:solidFill>
                <a:cs typeface="Arial"/>
              </a:rPr>
              <a:t>Can the measurement method be </a:t>
            </a:r>
            <a:r>
              <a:rPr lang="en-US" sz="1600" err="1">
                <a:solidFill>
                  <a:srgbClr val="F08226"/>
                </a:solidFill>
                <a:cs typeface="Arial"/>
              </a:rPr>
              <a:t>utilised</a:t>
            </a:r>
            <a:r>
              <a:rPr lang="en-US" sz="1600">
                <a:solidFill>
                  <a:srgbClr val="F08226"/>
                </a:solidFill>
                <a:cs typeface="Arial"/>
              </a:rPr>
              <a:t> by HI staff, including in low-resource contexts?</a:t>
            </a:r>
            <a:endParaRPr lang="en-US" sz="1600">
              <a:cs typeface="Arial"/>
            </a:endParaRPr>
          </a:p>
          <a:p>
            <a:pPr marL="285750" indent="-285750">
              <a:buFont typeface="Wingdings" panose="05000000000000000000" pitchFamily="2" charset="2"/>
              <a:buChar char="Ø"/>
            </a:pPr>
            <a:endParaRPr lang="en-US" sz="1600">
              <a:cs typeface="Arial"/>
            </a:endParaRPr>
          </a:p>
          <a:p>
            <a:pPr marL="285750" indent="-285750">
              <a:buFont typeface="Wingdings" panose="05000000000000000000" pitchFamily="2" charset="2"/>
              <a:buChar char="Ø"/>
            </a:pPr>
            <a:r>
              <a:rPr lang="en-US" sz="1600">
                <a:solidFill>
                  <a:srgbClr val="F08226"/>
                </a:solidFill>
                <a:cs typeface="Arial"/>
              </a:rPr>
              <a:t>What lessons from tests of the measurement method in Benin and Lao PDR can inform the </a:t>
            </a:r>
            <a:r>
              <a:rPr lang="en-US" sz="1600" err="1">
                <a:solidFill>
                  <a:srgbClr val="F08226"/>
                </a:solidFill>
                <a:cs typeface="Arial"/>
              </a:rPr>
              <a:t>organisational</a:t>
            </a:r>
            <a:r>
              <a:rPr lang="en-US" sz="1600">
                <a:solidFill>
                  <a:srgbClr val="F08226"/>
                </a:solidFill>
                <a:cs typeface="Arial"/>
              </a:rPr>
              <a:t> roll-out of the measurement method? </a:t>
            </a:r>
            <a:endParaRPr lang="en-US" sz="1600"/>
          </a:p>
          <a:p>
            <a:endParaRPr lang="en-US" sz="1600">
              <a:cs typeface="Arial"/>
            </a:endParaRPr>
          </a:p>
        </p:txBody>
      </p:sp>
      <p:sp>
        <p:nvSpPr>
          <p:cNvPr id="5" name="Text Placeholder 4">
            <a:extLst>
              <a:ext uri="{FF2B5EF4-FFF2-40B4-BE49-F238E27FC236}">
                <a16:creationId xmlns:a16="http://schemas.microsoft.com/office/drawing/2014/main" id="{D7B940D6-4A61-6252-7EA8-6FA3BFC556FF}"/>
              </a:ext>
            </a:extLst>
          </p:cNvPr>
          <p:cNvSpPr>
            <a:spLocks noGrp="1"/>
          </p:cNvSpPr>
          <p:nvPr>
            <p:ph type="body" sz="quarter" idx="14"/>
          </p:nvPr>
        </p:nvSpPr>
        <p:spPr>
          <a:xfrm>
            <a:off x="791339" y="1859339"/>
            <a:ext cx="5256535" cy="3200876"/>
          </a:xfrm>
        </p:spPr>
        <p:txBody>
          <a:bodyPr vert="horz" wrap="square" lIns="36000" tIns="0" rIns="36000" bIns="0" rtlCol="0" anchor="t">
            <a:spAutoFit/>
          </a:bodyPr>
          <a:lstStyle/>
          <a:p>
            <a:pPr marL="285750" indent="-285750">
              <a:buFont typeface="Wingdings" panose="05000000000000000000" pitchFamily="2" charset="2"/>
              <a:buChar char="Ø"/>
            </a:pPr>
            <a:r>
              <a:rPr lang="en-US" sz="1600">
                <a:solidFill>
                  <a:schemeClr val="tx2"/>
                </a:solidFill>
                <a:cs typeface="Arial"/>
              </a:rPr>
              <a:t>La </a:t>
            </a:r>
            <a:r>
              <a:rPr lang="en-US" sz="1600" err="1">
                <a:solidFill>
                  <a:schemeClr val="tx2"/>
                </a:solidFill>
                <a:cs typeface="Arial"/>
              </a:rPr>
              <a:t>méthode</a:t>
            </a:r>
            <a:r>
              <a:rPr lang="en-US" sz="1600">
                <a:solidFill>
                  <a:schemeClr val="tx2"/>
                </a:solidFill>
                <a:cs typeface="Arial"/>
              </a:rPr>
              <a:t> de </a:t>
            </a:r>
            <a:r>
              <a:rPr lang="en-US" sz="1600" err="1">
                <a:solidFill>
                  <a:schemeClr val="tx2"/>
                </a:solidFill>
                <a:cs typeface="Arial"/>
              </a:rPr>
              <a:t>mesure</a:t>
            </a:r>
            <a:r>
              <a:rPr lang="en-US" sz="1600">
                <a:solidFill>
                  <a:schemeClr val="tx2"/>
                </a:solidFill>
                <a:cs typeface="Arial"/>
              </a:rPr>
              <a:t> </a:t>
            </a:r>
            <a:r>
              <a:rPr lang="en-US" sz="1600" err="1">
                <a:solidFill>
                  <a:schemeClr val="tx2"/>
                </a:solidFill>
                <a:cs typeface="Arial"/>
              </a:rPr>
              <a:t>permet-elle</a:t>
            </a:r>
            <a:r>
              <a:rPr lang="en-US" sz="1600">
                <a:solidFill>
                  <a:schemeClr val="tx2"/>
                </a:solidFill>
                <a:cs typeface="Arial"/>
              </a:rPr>
              <a:t> </a:t>
            </a:r>
            <a:r>
              <a:rPr lang="en-US" sz="1600" err="1">
                <a:solidFill>
                  <a:schemeClr val="tx2"/>
                </a:solidFill>
                <a:cs typeface="Arial"/>
              </a:rPr>
              <a:t>d'évaluer</a:t>
            </a:r>
            <a:r>
              <a:rPr lang="en-US" sz="1600">
                <a:solidFill>
                  <a:schemeClr val="tx2"/>
                </a:solidFill>
                <a:cs typeface="Arial"/>
              </a:rPr>
              <a:t> </a:t>
            </a:r>
            <a:r>
              <a:rPr lang="en-US" sz="1600" err="1">
                <a:solidFill>
                  <a:schemeClr val="tx2"/>
                </a:solidFill>
                <a:cs typeface="Arial"/>
              </a:rPr>
              <a:t>l'évolution</a:t>
            </a:r>
            <a:r>
              <a:rPr lang="en-US" sz="1600">
                <a:solidFill>
                  <a:schemeClr val="tx2"/>
                </a:solidFill>
                <a:cs typeface="Arial"/>
              </a:rPr>
              <a:t> de la </a:t>
            </a:r>
            <a:r>
              <a:rPr lang="en-US" sz="1600" err="1">
                <a:solidFill>
                  <a:schemeClr val="tx2"/>
                </a:solidFill>
                <a:cs typeface="Arial"/>
              </a:rPr>
              <a:t>stigmatisation</a:t>
            </a:r>
            <a:r>
              <a:rPr lang="en-US" sz="1600">
                <a:solidFill>
                  <a:schemeClr val="tx2"/>
                </a:solidFill>
                <a:cs typeface="Arial"/>
              </a:rPr>
              <a:t> </a:t>
            </a:r>
            <a:r>
              <a:rPr lang="en-US" sz="1600" err="1">
                <a:solidFill>
                  <a:schemeClr val="tx2"/>
                </a:solidFill>
                <a:cs typeface="Arial"/>
              </a:rPr>
              <a:t>liée</a:t>
            </a:r>
            <a:r>
              <a:rPr lang="en-US" sz="1600">
                <a:solidFill>
                  <a:schemeClr val="tx2"/>
                </a:solidFill>
                <a:cs typeface="Arial"/>
              </a:rPr>
              <a:t> au handicap, au genre et/</a:t>
            </a:r>
            <a:r>
              <a:rPr lang="en-US" sz="1600" err="1">
                <a:solidFill>
                  <a:schemeClr val="tx2"/>
                </a:solidFill>
                <a:cs typeface="Arial"/>
              </a:rPr>
              <a:t>ou</a:t>
            </a:r>
            <a:r>
              <a:rPr lang="en-US" sz="1600">
                <a:solidFill>
                  <a:schemeClr val="tx2"/>
                </a:solidFill>
                <a:cs typeface="Arial"/>
              </a:rPr>
              <a:t> à </a:t>
            </a:r>
            <a:r>
              <a:rPr lang="en-US" sz="1600" err="1">
                <a:solidFill>
                  <a:schemeClr val="tx2"/>
                </a:solidFill>
                <a:cs typeface="Arial"/>
              </a:rPr>
              <a:t>l'âge</a:t>
            </a:r>
            <a:r>
              <a:rPr lang="en-US" sz="1600">
                <a:solidFill>
                  <a:schemeClr val="tx2"/>
                </a:solidFill>
                <a:cs typeface="Arial"/>
              </a:rPr>
              <a:t> au </a:t>
            </a:r>
            <a:r>
              <a:rPr lang="en-US" sz="1600" err="1">
                <a:solidFill>
                  <a:schemeClr val="tx2"/>
                </a:solidFill>
                <a:cs typeface="Arial"/>
              </a:rPr>
              <a:t>niveau</a:t>
            </a:r>
            <a:r>
              <a:rPr lang="en-US" sz="1600">
                <a:solidFill>
                  <a:schemeClr val="tx2"/>
                </a:solidFill>
                <a:cs typeface="Arial"/>
              </a:rPr>
              <a:t> des </a:t>
            </a:r>
            <a:r>
              <a:rPr lang="en-US" sz="1600" err="1">
                <a:solidFill>
                  <a:schemeClr val="tx2"/>
                </a:solidFill>
                <a:cs typeface="Arial"/>
              </a:rPr>
              <a:t>communautés</a:t>
            </a:r>
            <a:r>
              <a:rPr lang="en-US" sz="1600">
                <a:solidFill>
                  <a:schemeClr val="tx2"/>
                </a:solidFill>
                <a:cs typeface="Arial"/>
              </a:rPr>
              <a:t> ?</a:t>
            </a:r>
            <a:endParaRPr lang="en-US" sz="1600">
              <a:solidFill>
                <a:schemeClr val="tx2"/>
              </a:solidFill>
            </a:endParaRPr>
          </a:p>
          <a:p>
            <a:pPr marL="285750" indent="-285750">
              <a:buFont typeface="Wingdings" panose="05000000000000000000" pitchFamily="2" charset="2"/>
              <a:buChar char="Ø"/>
            </a:pPr>
            <a:endParaRPr lang="en-US" sz="1600"/>
          </a:p>
          <a:p>
            <a:pPr marL="285750" indent="-285750">
              <a:buFont typeface="Wingdings" panose="05000000000000000000" pitchFamily="2" charset="2"/>
              <a:buChar char="Ø"/>
            </a:pPr>
            <a:r>
              <a:rPr lang="en-US" sz="1600">
                <a:solidFill>
                  <a:schemeClr val="tx2"/>
                </a:solidFill>
                <a:cs typeface="Arial"/>
              </a:rPr>
              <a:t>La </a:t>
            </a:r>
            <a:r>
              <a:rPr lang="en-US" sz="1600" err="1">
                <a:solidFill>
                  <a:schemeClr val="tx2"/>
                </a:solidFill>
                <a:cs typeface="Arial"/>
              </a:rPr>
              <a:t>méthode</a:t>
            </a:r>
            <a:r>
              <a:rPr lang="en-US" sz="1600">
                <a:solidFill>
                  <a:schemeClr val="tx2"/>
                </a:solidFill>
                <a:cs typeface="Arial"/>
              </a:rPr>
              <a:t> de </a:t>
            </a:r>
            <a:r>
              <a:rPr lang="en-US" sz="1600" err="1">
                <a:solidFill>
                  <a:schemeClr val="tx2"/>
                </a:solidFill>
                <a:cs typeface="Arial"/>
              </a:rPr>
              <a:t>mesure</a:t>
            </a:r>
            <a:r>
              <a:rPr lang="en-US" sz="1600">
                <a:solidFill>
                  <a:schemeClr val="tx2"/>
                </a:solidFill>
                <a:cs typeface="Arial"/>
              </a:rPr>
              <a:t> </a:t>
            </a:r>
            <a:r>
              <a:rPr lang="en-US" sz="1600" err="1">
                <a:solidFill>
                  <a:schemeClr val="tx2"/>
                </a:solidFill>
                <a:cs typeface="Arial"/>
              </a:rPr>
              <a:t>peut-elle</a:t>
            </a:r>
            <a:r>
              <a:rPr lang="en-US" sz="1600">
                <a:solidFill>
                  <a:schemeClr val="tx2"/>
                </a:solidFill>
                <a:cs typeface="Arial"/>
              </a:rPr>
              <a:t> </a:t>
            </a:r>
            <a:r>
              <a:rPr lang="en-US" sz="1600" err="1">
                <a:solidFill>
                  <a:schemeClr val="tx2"/>
                </a:solidFill>
                <a:cs typeface="Arial"/>
              </a:rPr>
              <a:t>être</a:t>
            </a:r>
            <a:r>
              <a:rPr lang="en-US" sz="1600">
                <a:solidFill>
                  <a:schemeClr val="tx2"/>
                </a:solidFill>
                <a:cs typeface="Arial"/>
              </a:rPr>
              <a:t> </a:t>
            </a:r>
            <a:r>
              <a:rPr lang="en-US" sz="1600" err="1">
                <a:solidFill>
                  <a:schemeClr val="tx2"/>
                </a:solidFill>
                <a:cs typeface="Arial"/>
              </a:rPr>
              <a:t>utilisée</a:t>
            </a:r>
            <a:r>
              <a:rPr lang="en-US" sz="1600">
                <a:solidFill>
                  <a:schemeClr val="tx2"/>
                </a:solidFill>
                <a:cs typeface="Arial"/>
              </a:rPr>
              <a:t> par le personnel de HI, y </a:t>
            </a:r>
            <a:r>
              <a:rPr lang="en-US" sz="1600" err="1">
                <a:solidFill>
                  <a:schemeClr val="tx2"/>
                </a:solidFill>
                <a:cs typeface="Arial"/>
              </a:rPr>
              <a:t>compris</a:t>
            </a:r>
            <a:r>
              <a:rPr lang="en-US" sz="1600">
                <a:solidFill>
                  <a:schemeClr val="tx2"/>
                </a:solidFill>
                <a:cs typeface="Arial"/>
              </a:rPr>
              <a:t> dans des </a:t>
            </a:r>
            <a:r>
              <a:rPr lang="en-US" sz="1600" err="1">
                <a:solidFill>
                  <a:schemeClr val="tx2"/>
                </a:solidFill>
                <a:cs typeface="Arial"/>
              </a:rPr>
              <a:t>contextes</a:t>
            </a:r>
            <a:r>
              <a:rPr lang="en-US" sz="1600">
                <a:solidFill>
                  <a:schemeClr val="tx2"/>
                </a:solidFill>
                <a:cs typeface="Arial"/>
              </a:rPr>
              <a:t> à </a:t>
            </a:r>
            <a:r>
              <a:rPr lang="en-US" sz="1600" err="1">
                <a:solidFill>
                  <a:schemeClr val="tx2"/>
                </a:solidFill>
                <a:cs typeface="Arial"/>
              </a:rPr>
              <a:t>faibles</a:t>
            </a:r>
            <a:r>
              <a:rPr lang="en-US" sz="1600">
                <a:solidFill>
                  <a:schemeClr val="tx2"/>
                </a:solidFill>
                <a:cs typeface="Arial"/>
              </a:rPr>
              <a:t> </a:t>
            </a:r>
            <a:r>
              <a:rPr lang="en-US" sz="1600" err="1">
                <a:solidFill>
                  <a:schemeClr val="tx2"/>
                </a:solidFill>
                <a:cs typeface="Arial"/>
              </a:rPr>
              <a:t>ressources</a:t>
            </a:r>
            <a:r>
              <a:rPr lang="en-US" sz="1600">
                <a:solidFill>
                  <a:schemeClr val="tx2"/>
                </a:solidFill>
                <a:cs typeface="Arial"/>
              </a:rPr>
              <a:t> ?</a:t>
            </a:r>
            <a:endParaRPr lang="en-US" sz="1600">
              <a:solidFill>
                <a:schemeClr val="tx2"/>
              </a:solidFill>
            </a:endParaRPr>
          </a:p>
          <a:p>
            <a:pPr marL="285750" indent="-285750">
              <a:buFont typeface="Wingdings" panose="05000000000000000000" pitchFamily="2" charset="2"/>
              <a:buChar char="Ø"/>
            </a:pPr>
            <a:endParaRPr lang="en-US" sz="1600"/>
          </a:p>
          <a:p>
            <a:pPr marL="285750" indent="-285750">
              <a:buFont typeface="Wingdings" panose="05000000000000000000" pitchFamily="2" charset="2"/>
              <a:buChar char="Ø"/>
            </a:pPr>
            <a:r>
              <a:rPr lang="en-US" sz="1600" err="1">
                <a:solidFill>
                  <a:schemeClr val="tx2"/>
                </a:solidFill>
                <a:cs typeface="Arial"/>
              </a:rPr>
              <a:t>Quelles</a:t>
            </a:r>
            <a:r>
              <a:rPr lang="en-US" sz="1600">
                <a:solidFill>
                  <a:schemeClr val="tx2"/>
                </a:solidFill>
                <a:cs typeface="Arial"/>
              </a:rPr>
              <a:t> </a:t>
            </a:r>
            <a:r>
              <a:rPr lang="en-US" sz="1600" err="1">
                <a:solidFill>
                  <a:schemeClr val="tx2"/>
                </a:solidFill>
                <a:cs typeface="Arial"/>
              </a:rPr>
              <a:t>sont</a:t>
            </a:r>
            <a:r>
              <a:rPr lang="en-US" sz="1600">
                <a:solidFill>
                  <a:schemeClr val="tx2"/>
                </a:solidFill>
                <a:cs typeface="Arial"/>
              </a:rPr>
              <a:t> les </a:t>
            </a:r>
            <a:r>
              <a:rPr lang="en-US" sz="1600" err="1">
                <a:solidFill>
                  <a:schemeClr val="tx2"/>
                </a:solidFill>
                <a:cs typeface="Arial"/>
              </a:rPr>
              <a:t>leçons</a:t>
            </a:r>
            <a:r>
              <a:rPr lang="en-US" sz="1600">
                <a:solidFill>
                  <a:schemeClr val="tx2"/>
                </a:solidFill>
                <a:cs typeface="Arial"/>
              </a:rPr>
              <a:t> apprises suite aux tests </a:t>
            </a:r>
            <a:r>
              <a:rPr lang="en-US" sz="1600" err="1">
                <a:solidFill>
                  <a:schemeClr val="tx2"/>
                </a:solidFill>
                <a:cs typeface="Arial"/>
              </a:rPr>
              <a:t>réalisés</a:t>
            </a:r>
            <a:r>
              <a:rPr lang="en-US" sz="1600">
                <a:solidFill>
                  <a:schemeClr val="tx2"/>
                </a:solidFill>
                <a:cs typeface="Arial"/>
              </a:rPr>
              <a:t> au </a:t>
            </a:r>
            <a:r>
              <a:rPr lang="en-US" sz="1600" err="1">
                <a:solidFill>
                  <a:schemeClr val="tx2"/>
                </a:solidFill>
                <a:cs typeface="Arial"/>
              </a:rPr>
              <a:t>Bénin</a:t>
            </a:r>
            <a:r>
              <a:rPr lang="en-US" sz="1600">
                <a:solidFill>
                  <a:schemeClr val="tx2"/>
                </a:solidFill>
                <a:cs typeface="Arial"/>
              </a:rPr>
              <a:t> et au Laos? </a:t>
            </a:r>
            <a:r>
              <a:rPr lang="en-US" sz="1600" err="1">
                <a:solidFill>
                  <a:schemeClr val="tx2"/>
                </a:solidFill>
                <a:cs typeface="Arial"/>
              </a:rPr>
              <a:t>Peuvent-elles</a:t>
            </a:r>
            <a:r>
              <a:rPr lang="en-US" sz="1600">
                <a:solidFill>
                  <a:schemeClr val="tx2"/>
                </a:solidFill>
                <a:cs typeface="Arial"/>
              </a:rPr>
              <a:t> </a:t>
            </a:r>
            <a:r>
              <a:rPr lang="en-US" sz="1600" err="1">
                <a:solidFill>
                  <a:schemeClr val="tx2"/>
                </a:solidFill>
                <a:cs typeface="Arial"/>
              </a:rPr>
              <a:t>éclairer</a:t>
            </a:r>
            <a:r>
              <a:rPr lang="en-US" sz="1600">
                <a:solidFill>
                  <a:schemeClr val="tx2"/>
                </a:solidFill>
                <a:cs typeface="Arial"/>
              </a:rPr>
              <a:t> le </a:t>
            </a:r>
            <a:r>
              <a:rPr lang="en-US" sz="1600" err="1">
                <a:solidFill>
                  <a:schemeClr val="tx2"/>
                </a:solidFill>
                <a:cs typeface="Arial"/>
              </a:rPr>
              <a:t>déploiement</a:t>
            </a:r>
            <a:r>
              <a:rPr lang="en-US" sz="1600">
                <a:solidFill>
                  <a:schemeClr val="tx2"/>
                </a:solidFill>
                <a:cs typeface="Arial"/>
              </a:rPr>
              <a:t> </a:t>
            </a:r>
            <a:r>
              <a:rPr lang="en-US" sz="1600" err="1">
                <a:solidFill>
                  <a:schemeClr val="tx2"/>
                </a:solidFill>
                <a:cs typeface="Arial"/>
              </a:rPr>
              <a:t>organisationnel</a:t>
            </a:r>
            <a:r>
              <a:rPr lang="en-US" sz="1600">
                <a:solidFill>
                  <a:schemeClr val="tx2"/>
                </a:solidFill>
                <a:cs typeface="Arial"/>
              </a:rPr>
              <a:t> de la </a:t>
            </a:r>
            <a:r>
              <a:rPr lang="en-US" sz="1600" err="1">
                <a:solidFill>
                  <a:schemeClr val="tx2"/>
                </a:solidFill>
                <a:cs typeface="Arial"/>
              </a:rPr>
              <a:t>méthode</a:t>
            </a:r>
            <a:r>
              <a:rPr lang="en-US" sz="1600">
                <a:solidFill>
                  <a:schemeClr val="tx2"/>
                </a:solidFill>
                <a:cs typeface="Arial"/>
              </a:rPr>
              <a:t> de </a:t>
            </a:r>
            <a:r>
              <a:rPr lang="en-US" sz="1600" err="1">
                <a:solidFill>
                  <a:schemeClr val="tx2"/>
                </a:solidFill>
                <a:cs typeface="Arial"/>
              </a:rPr>
              <a:t>mesure</a:t>
            </a:r>
            <a:r>
              <a:rPr lang="en-US" sz="1600">
                <a:solidFill>
                  <a:schemeClr val="tx2"/>
                </a:solidFill>
                <a:cs typeface="Arial"/>
              </a:rPr>
              <a:t> dans le </a:t>
            </a:r>
            <a:r>
              <a:rPr lang="en-US" sz="1600" err="1">
                <a:solidFill>
                  <a:schemeClr val="tx2"/>
                </a:solidFill>
                <a:cs typeface="Arial"/>
              </a:rPr>
              <a:t>futur</a:t>
            </a:r>
            <a:r>
              <a:rPr lang="en-US" sz="1600">
                <a:solidFill>
                  <a:schemeClr val="tx2"/>
                </a:solidFill>
                <a:cs typeface="Arial"/>
              </a:rPr>
              <a:t>?</a:t>
            </a:r>
            <a:endParaRPr lang="en-US" sz="1600">
              <a:solidFill>
                <a:schemeClr val="tx2"/>
              </a:solidFill>
            </a:endParaRPr>
          </a:p>
        </p:txBody>
      </p:sp>
      <p:pic>
        <p:nvPicPr>
          <p:cNvPr id="7" name="Image 13">
            <a:extLst>
              <a:ext uri="{FF2B5EF4-FFF2-40B4-BE49-F238E27FC236}">
                <a16:creationId xmlns:a16="http://schemas.microsoft.com/office/drawing/2014/main" id="{5C1510BB-DAA5-4C78-BC1C-9E1CE2C1447D}"/>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225245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C5139-40BD-3D0B-A6D3-726B2920D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C0A30-B61F-DD79-8707-A7166016E039}"/>
              </a:ext>
            </a:extLst>
          </p:cNvPr>
          <p:cNvSpPr>
            <a:spLocks noGrp="1"/>
          </p:cNvSpPr>
          <p:nvPr>
            <p:ph type="title"/>
          </p:nvPr>
        </p:nvSpPr>
        <p:spPr>
          <a:xfrm>
            <a:off x="623441" y="578581"/>
            <a:ext cx="11233151" cy="369332"/>
          </a:xfrm>
        </p:spPr>
        <p:txBody>
          <a:bodyPr/>
          <a:lstStyle/>
          <a:p>
            <a:r>
              <a:rPr lang="en-US" sz="2400" err="1">
                <a:cs typeface="Arial"/>
              </a:rPr>
              <a:t>Méthodologie</a:t>
            </a:r>
            <a:r>
              <a:rPr lang="en-US" sz="2400">
                <a:cs typeface="Arial"/>
              </a:rPr>
              <a:t>: </a:t>
            </a:r>
            <a:r>
              <a:rPr lang="en-US" sz="2400" err="1">
                <a:cs typeface="Arial"/>
              </a:rPr>
              <a:t>Collecte</a:t>
            </a:r>
            <a:r>
              <a:rPr lang="en-US" sz="2400">
                <a:cs typeface="Arial"/>
              </a:rPr>
              <a:t> des données/ Methodology: Data collection</a:t>
            </a:r>
            <a:endParaRPr lang="en-US" sz="2400"/>
          </a:p>
        </p:txBody>
      </p:sp>
      <p:sp>
        <p:nvSpPr>
          <p:cNvPr id="4" name="Text Placeholder 3">
            <a:extLst>
              <a:ext uri="{FF2B5EF4-FFF2-40B4-BE49-F238E27FC236}">
                <a16:creationId xmlns:a16="http://schemas.microsoft.com/office/drawing/2014/main" id="{0398DE24-C4C7-CF01-7174-107700B01EE7}"/>
              </a:ext>
            </a:extLst>
          </p:cNvPr>
          <p:cNvSpPr>
            <a:spLocks noGrp="1"/>
          </p:cNvSpPr>
          <p:nvPr>
            <p:ph type="body" sz="quarter" idx="13"/>
          </p:nvPr>
        </p:nvSpPr>
        <p:spPr>
          <a:xfrm>
            <a:off x="623441" y="4032742"/>
            <a:ext cx="10519415" cy="492443"/>
          </a:xfrm>
        </p:spPr>
        <p:txBody>
          <a:bodyPr vert="horz" wrap="square" lIns="36000" tIns="0" rIns="36000" bIns="0" rtlCol="0" anchor="t">
            <a:spAutoFit/>
          </a:bodyPr>
          <a:lstStyle/>
          <a:p>
            <a:pPr marL="285750" indent="-285750">
              <a:buFont typeface="Wingdings" panose="05000000000000000000" pitchFamily="2" charset="2"/>
              <a:buChar char="Ø"/>
            </a:pPr>
            <a:r>
              <a:rPr lang="en-US" sz="1600">
                <a:solidFill>
                  <a:srgbClr val="F08226"/>
                </a:solidFill>
                <a:cs typeface="Arial"/>
              </a:rPr>
              <a:t>Data collection during this study was broadly divided into two separate phases. </a:t>
            </a:r>
            <a:endParaRPr lang="en-US" sz="1600"/>
          </a:p>
          <a:p>
            <a:endParaRPr lang="en-US" sz="1600">
              <a:cs typeface="Arial"/>
            </a:endParaRPr>
          </a:p>
        </p:txBody>
      </p:sp>
      <p:graphicFrame>
        <p:nvGraphicFramePr>
          <p:cNvPr id="7" name="Table 6">
            <a:extLst>
              <a:ext uri="{FF2B5EF4-FFF2-40B4-BE49-F238E27FC236}">
                <a16:creationId xmlns:a16="http://schemas.microsoft.com/office/drawing/2014/main" id="{8EB7BA3A-8D92-BF26-44A9-A29F994C3450}"/>
              </a:ext>
            </a:extLst>
          </p:cNvPr>
          <p:cNvGraphicFramePr>
            <a:graphicFrameLocks noGrp="1"/>
          </p:cNvGraphicFramePr>
          <p:nvPr>
            <p:extLst>
              <p:ext uri="{D42A27DB-BD31-4B8C-83A1-F6EECF244321}">
                <p14:modId xmlns:p14="http://schemas.microsoft.com/office/powerpoint/2010/main" val="4140773692"/>
              </p:ext>
            </p:extLst>
          </p:nvPr>
        </p:nvGraphicFramePr>
        <p:xfrm>
          <a:off x="914400" y="4520993"/>
          <a:ext cx="10363198" cy="1584683"/>
        </p:xfrm>
        <a:graphic>
          <a:graphicData uri="http://schemas.openxmlformats.org/drawingml/2006/table">
            <a:tbl>
              <a:tblPr firstRow="1" firstCol="1" bandRow="1">
                <a:tableStyleId>{69012ECD-51FC-41F1-AA8D-1B2483CD663E}</a:tableStyleId>
              </a:tblPr>
              <a:tblGrid>
                <a:gridCol w="5181599">
                  <a:extLst>
                    <a:ext uri="{9D8B030D-6E8A-4147-A177-3AD203B41FA5}">
                      <a16:colId xmlns:a16="http://schemas.microsoft.com/office/drawing/2014/main" val="3674417323"/>
                    </a:ext>
                  </a:extLst>
                </a:gridCol>
                <a:gridCol w="5181599">
                  <a:extLst>
                    <a:ext uri="{9D8B030D-6E8A-4147-A177-3AD203B41FA5}">
                      <a16:colId xmlns:a16="http://schemas.microsoft.com/office/drawing/2014/main" val="766150442"/>
                    </a:ext>
                  </a:extLst>
                </a:gridCol>
              </a:tblGrid>
              <a:tr h="230498">
                <a:tc>
                  <a:txBody>
                    <a:bodyPr/>
                    <a:lstStyle/>
                    <a:p>
                      <a:pPr marL="0" algn="just" rtl="0" eaLnBrk="1" latinLnBrk="0" hangingPunct="1">
                        <a:buNone/>
                      </a:pPr>
                      <a:r>
                        <a:rPr lang="en-GB" sz="1400" kern="1200">
                          <a:solidFill>
                            <a:schemeClr val="bg1"/>
                          </a:solidFill>
                          <a:effectLst/>
                        </a:rPr>
                        <a:t>     Phase 1: Prior to in-country testing</a:t>
                      </a:r>
                      <a:endParaRPr lang="en-GB" sz="1400">
                        <a:solidFill>
                          <a:schemeClr val="bg1"/>
                        </a:solidFill>
                        <a:effectLst/>
                      </a:endParaRPr>
                    </a:p>
                  </a:txBody>
                  <a:tcPr marL="0" marR="0" marT="0" marB="0" anchor="ctr">
                    <a:lnR w="12700">
                      <a:solidFill>
                        <a:schemeClr val="tx1"/>
                      </a:solidFill>
                    </a:lnR>
                  </a:tcPr>
                </a:tc>
                <a:tc>
                  <a:txBody>
                    <a:bodyPr/>
                    <a:lstStyle/>
                    <a:p>
                      <a:pPr marL="0" algn="just" rtl="0" eaLnBrk="1" latinLnBrk="0" hangingPunct="1">
                        <a:buNone/>
                      </a:pPr>
                      <a:r>
                        <a:rPr lang="en-GB" sz="1400" kern="1200">
                          <a:solidFill>
                            <a:schemeClr val="bg1"/>
                          </a:solidFill>
                          <a:effectLst/>
                        </a:rPr>
                        <a:t>     Phase 2: In-country testing onwards</a:t>
                      </a:r>
                      <a:endParaRPr lang="en-GB" sz="1400">
                        <a:solidFill>
                          <a:schemeClr val="bg1"/>
                        </a:solidFill>
                        <a:effectLst/>
                      </a:endParaRPr>
                    </a:p>
                  </a:txBody>
                  <a:tcPr marL="0" marR="0" marT="0" marB="0" anchor="ctr">
                    <a:lnL w="12700">
                      <a:solidFill>
                        <a:schemeClr val="tx1"/>
                      </a:solidFill>
                    </a:lnL>
                  </a:tcPr>
                </a:tc>
                <a:extLst>
                  <a:ext uri="{0D108BD9-81ED-4DB2-BD59-A6C34878D82A}">
                    <a16:rowId xmlns:a16="http://schemas.microsoft.com/office/drawing/2014/main" val="3872861393"/>
                  </a:ext>
                </a:extLst>
              </a:tr>
              <a:tr h="1354185">
                <a:tc>
                  <a:txBody>
                    <a:bodyPr/>
                    <a:lstStyle/>
                    <a:p>
                      <a:pPr marL="361950" indent="-285750" algn="l" rtl="0" eaLnBrk="1" latinLnBrk="0" hangingPunct="1">
                        <a:buClrTx/>
                        <a:buSzPts val="2000"/>
                        <a:buFont typeface="Arial"/>
                        <a:buChar char="•"/>
                      </a:pPr>
                      <a:r>
                        <a:rPr lang="en-GB" sz="1400" b="0" kern="1200">
                          <a:solidFill>
                            <a:srgbClr val="F08226"/>
                          </a:solidFill>
                          <a:effectLst/>
                        </a:rPr>
                        <a:t>Desk review (n=22)</a:t>
                      </a:r>
                    </a:p>
                    <a:p>
                      <a:pPr marL="361950" indent="-285750" algn="l" rtl="0" eaLnBrk="1" latinLnBrk="0" hangingPunct="1">
                        <a:buClrTx/>
                        <a:buSzPts val="2000"/>
                        <a:buFont typeface="Arial"/>
                        <a:buChar char="•"/>
                      </a:pPr>
                      <a:r>
                        <a:rPr lang="en-GB" sz="1400" b="0" kern="1200">
                          <a:solidFill>
                            <a:srgbClr val="F08226"/>
                          </a:solidFill>
                          <a:effectLst/>
                        </a:rPr>
                        <a:t>Semi-structured remote interviews (n=8)</a:t>
                      </a:r>
                    </a:p>
                    <a:p>
                      <a:pPr marL="361950" indent="-285750" algn="l" rtl="0" eaLnBrk="1" latinLnBrk="0" hangingPunct="1">
                        <a:buClrTx/>
                        <a:buSzPts val="2000"/>
                        <a:buFont typeface="Arial"/>
                        <a:buChar char="•"/>
                      </a:pPr>
                      <a:r>
                        <a:rPr lang="en-GB" sz="1400" b="0" kern="1200">
                          <a:solidFill>
                            <a:srgbClr val="F08226"/>
                          </a:solidFill>
                          <a:effectLst/>
                        </a:rPr>
                        <a:t>Focus group discussion </a:t>
                      </a:r>
                    </a:p>
                    <a:p>
                      <a:pPr marL="361950" indent="-285750" algn="l" rtl="0" eaLnBrk="1" latinLnBrk="0" hangingPunct="1">
                        <a:buClrTx/>
                        <a:buSzPts val="2000"/>
                        <a:buFont typeface="Arial"/>
                        <a:buChar char="•"/>
                      </a:pPr>
                      <a:r>
                        <a:rPr lang="en-GB" sz="1400" b="0" kern="1200">
                          <a:solidFill>
                            <a:srgbClr val="F08226"/>
                          </a:solidFill>
                          <a:effectLst/>
                        </a:rPr>
                        <a:t>Co-design with a Technical Committee (diverse technical profiles, HQ and programs)</a:t>
                      </a:r>
                      <a:endParaRPr lang="en-GB" sz="1400" b="0">
                        <a:solidFill>
                          <a:srgbClr val="F08226"/>
                        </a:solidFill>
                        <a:effectLst/>
                      </a:endParaRPr>
                    </a:p>
                  </a:txBody>
                  <a:tcPr marL="0" marR="0" marT="0" marB="0" anchor="ctr">
                    <a:lnR w="12700">
                      <a:solidFill>
                        <a:schemeClr val="tx1"/>
                      </a:solidFill>
                    </a:lnR>
                  </a:tcPr>
                </a:tc>
                <a:tc>
                  <a:txBody>
                    <a:bodyPr/>
                    <a:lstStyle/>
                    <a:p>
                      <a:pPr marL="361950" indent="-285750" algn="l" rtl="0" eaLnBrk="1" latinLnBrk="0" hangingPunct="1">
                        <a:buClrTx/>
                        <a:buSzPts val="2000"/>
                        <a:buFont typeface="Arial"/>
                        <a:buChar char="•"/>
                      </a:pPr>
                      <a:r>
                        <a:rPr lang="en-US" sz="1400" b="0" kern="1200">
                          <a:solidFill>
                            <a:srgbClr val="F08226"/>
                          </a:solidFill>
                          <a:effectLst/>
                        </a:rPr>
                        <a:t>Focused solely on testing in Benin (in </a:t>
                      </a:r>
                      <a:r>
                        <a:rPr lang="en-US" sz="1400" b="0" kern="1200" err="1">
                          <a:solidFill>
                            <a:srgbClr val="F08226"/>
                          </a:solidFill>
                          <a:effectLst/>
                        </a:rPr>
                        <a:t>Calavi</a:t>
                      </a:r>
                      <a:r>
                        <a:rPr lang="en-US" sz="1400" b="0" kern="1200">
                          <a:solidFill>
                            <a:srgbClr val="F08226"/>
                          </a:solidFill>
                          <a:effectLst/>
                        </a:rPr>
                        <a:t> and Cotonou) and Lao PDR (in </a:t>
                      </a:r>
                      <a:r>
                        <a:rPr lang="en-US" sz="1400" b="0" kern="1200" err="1">
                          <a:solidFill>
                            <a:srgbClr val="F08226"/>
                          </a:solidFill>
                          <a:effectLst/>
                        </a:rPr>
                        <a:t>Houamuang</a:t>
                      </a:r>
                      <a:r>
                        <a:rPr lang="en-US" sz="1400" b="0" kern="1200">
                          <a:solidFill>
                            <a:srgbClr val="F08226"/>
                          </a:solidFill>
                          <a:effectLst/>
                        </a:rPr>
                        <a:t> and </a:t>
                      </a:r>
                      <a:r>
                        <a:rPr lang="en-US" sz="1400" b="0" kern="1200" err="1">
                          <a:solidFill>
                            <a:srgbClr val="F08226"/>
                          </a:solidFill>
                          <a:effectLst/>
                        </a:rPr>
                        <a:t>Samnua</a:t>
                      </a:r>
                      <a:r>
                        <a:rPr lang="en-US" sz="1400" b="0" kern="1200">
                          <a:solidFill>
                            <a:srgbClr val="F08226"/>
                          </a:solidFill>
                          <a:effectLst/>
                        </a:rPr>
                        <a:t> districts):</a:t>
                      </a:r>
                      <a:endParaRPr lang="en-US" sz="1400" b="0">
                        <a:solidFill>
                          <a:srgbClr val="F08226"/>
                        </a:solidFill>
                        <a:effectLst/>
                      </a:endParaRPr>
                    </a:p>
                    <a:p>
                      <a:pPr marL="742950" indent="-285750" algn="l" rtl="0" eaLnBrk="1" latinLnBrk="0" hangingPunct="1">
                        <a:buFontTx/>
                        <a:buChar char="-"/>
                      </a:pPr>
                      <a:r>
                        <a:rPr lang="en-US" sz="1400" b="0" kern="1200">
                          <a:solidFill>
                            <a:srgbClr val="F08226"/>
                          </a:solidFill>
                          <a:effectLst/>
                        </a:rPr>
                        <a:t>individual interviews (n=41) </a:t>
                      </a:r>
                    </a:p>
                    <a:p>
                      <a:pPr marL="742950" indent="-285750" algn="l" rtl="0" eaLnBrk="1" latinLnBrk="0" hangingPunct="1">
                        <a:buFontTx/>
                        <a:buChar char="-"/>
                      </a:pPr>
                      <a:r>
                        <a:rPr lang="en-US" sz="1400" b="0" kern="1200">
                          <a:solidFill>
                            <a:srgbClr val="F08226"/>
                          </a:solidFill>
                          <a:effectLst/>
                        </a:rPr>
                        <a:t>small-group discussions (n=12)</a:t>
                      </a:r>
                      <a:endParaRPr lang="en-US" sz="1400" b="0">
                        <a:solidFill>
                          <a:srgbClr val="F08226"/>
                        </a:solidFill>
                        <a:effectLst/>
                      </a:endParaRPr>
                    </a:p>
                  </a:txBody>
                  <a:tcPr marL="0" marR="0" marT="0" marB="0" anchor="ctr">
                    <a:lnL w="12700">
                      <a:solidFill>
                        <a:schemeClr val="tx1"/>
                      </a:solidFill>
                    </a:lnL>
                  </a:tcPr>
                </a:tc>
                <a:extLst>
                  <a:ext uri="{0D108BD9-81ED-4DB2-BD59-A6C34878D82A}">
                    <a16:rowId xmlns:a16="http://schemas.microsoft.com/office/drawing/2014/main" val="992684489"/>
                  </a:ext>
                </a:extLst>
              </a:tr>
            </a:tbl>
          </a:graphicData>
        </a:graphic>
      </p:graphicFrame>
      <p:sp>
        <p:nvSpPr>
          <p:cNvPr id="3" name="Text Placeholder 3">
            <a:extLst>
              <a:ext uri="{FF2B5EF4-FFF2-40B4-BE49-F238E27FC236}">
                <a16:creationId xmlns:a16="http://schemas.microsoft.com/office/drawing/2014/main" id="{99A5BAFB-A57E-79D8-C699-792232067346}"/>
              </a:ext>
            </a:extLst>
          </p:cNvPr>
          <p:cNvSpPr txBox="1">
            <a:spLocks/>
          </p:cNvSpPr>
          <p:nvPr/>
        </p:nvSpPr>
        <p:spPr>
          <a:xfrm>
            <a:off x="653921" y="1430989"/>
            <a:ext cx="10519415" cy="492443"/>
          </a:xfrm>
          <a:prstGeom prst="rect">
            <a:avLst/>
          </a:prstGeom>
        </p:spPr>
        <p:txBody>
          <a:bodyPr vert="horz" wrap="square" lIns="36000" tIns="0" rIns="36000" bIns="0" rtlCol="0" anchor="t">
            <a:spAutoFit/>
          </a:bodyPr>
          <a:lstStyle>
            <a:lvl1pPr marL="0" indent="0" algn="l" defTabSz="914400" rtl="0" eaLnBrk="1" latinLnBrk="0" hangingPunct="1">
              <a:lnSpc>
                <a:spcPct val="100000"/>
              </a:lnSpc>
              <a:spcBef>
                <a:spcPts val="0"/>
              </a:spcBef>
              <a:buFontTx/>
              <a:buNone/>
              <a:defRPr sz="17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Tx/>
              <a:buNone/>
              <a:defRPr sz="1500" kern="1200">
                <a:solidFill>
                  <a:schemeClr val="accent6"/>
                </a:solidFill>
                <a:latin typeface="+mn-lt"/>
                <a:ea typeface="+mn-ea"/>
                <a:cs typeface="+mn-cs"/>
              </a:defRPr>
            </a:lvl2pPr>
            <a:lvl3pPr marL="0" indent="0" algn="l" defTabSz="914400" rtl="0" eaLnBrk="1" latinLnBrk="0" hangingPunct="1">
              <a:lnSpc>
                <a:spcPct val="100000"/>
              </a:lnSpc>
              <a:spcBef>
                <a:spcPts val="600"/>
              </a:spcBef>
              <a:buFontTx/>
              <a:buNone/>
              <a:defRPr sz="1500" b="1" kern="1200">
                <a:solidFill>
                  <a:schemeClr val="accent6"/>
                </a:solidFill>
                <a:latin typeface="+mn-lt"/>
                <a:ea typeface="+mn-ea"/>
                <a:cs typeface="+mn-cs"/>
              </a:defRPr>
            </a:lvl3pPr>
            <a:lvl4pPr marL="252000" indent="-252000" algn="l" defTabSz="914400" rtl="0" eaLnBrk="1" latinLnBrk="0" hangingPunct="1">
              <a:lnSpc>
                <a:spcPct val="100000"/>
              </a:lnSpc>
              <a:spcBef>
                <a:spcPts val="600"/>
              </a:spcBef>
              <a:buClr>
                <a:schemeClr val="accent1"/>
              </a:buClr>
              <a:buFont typeface="Symbol" panose="05050102010706020507" pitchFamily="18" charset="2"/>
              <a:buChar char="®"/>
              <a:defRPr sz="1500" kern="1200">
                <a:solidFill>
                  <a:schemeClr val="accent6"/>
                </a:solidFill>
                <a:latin typeface="+mn-lt"/>
                <a:ea typeface="+mn-ea"/>
                <a:cs typeface="+mn-cs"/>
              </a:defRPr>
            </a:lvl4pPr>
            <a:lvl5pPr marL="360000" indent="-108000" algn="l" defTabSz="914400" rtl="0" eaLnBrk="1" latinLnBrk="0" hangingPunct="1">
              <a:lnSpc>
                <a:spcPct val="100000"/>
              </a:lnSpc>
              <a:spcBef>
                <a:spcPts val="30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sz="1600">
                <a:solidFill>
                  <a:srgbClr val="701A1C"/>
                </a:solidFill>
                <a:ea typeface="+mn-lt"/>
                <a:cs typeface="+mn-lt"/>
              </a:rPr>
              <a:t>La </a:t>
            </a:r>
            <a:r>
              <a:rPr lang="en-US" sz="1600" err="1">
                <a:solidFill>
                  <a:srgbClr val="701A1C"/>
                </a:solidFill>
                <a:ea typeface="+mn-lt"/>
                <a:cs typeface="+mn-lt"/>
              </a:rPr>
              <a:t>collecte</a:t>
            </a:r>
            <a:r>
              <a:rPr lang="en-US" sz="1600">
                <a:solidFill>
                  <a:srgbClr val="701A1C"/>
                </a:solidFill>
                <a:ea typeface="+mn-lt"/>
                <a:cs typeface="+mn-lt"/>
              </a:rPr>
              <a:t> des données a </a:t>
            </a:r>
            <a:r>
              <a:rPr lang="en-US" sz="1600" err="1">
                <a:solidFill>
                  <a:srgbClr val="701A1C"/>
                </a:solidFill>
                <a:ea typeface="+mn-lt"/>
                <a:cs typeface="+mn-lt"/>
              </a:rPr>
              <a:t>été</a:t>
            </a:r>
            <a:r>
              <a:rPr lang="en-US" sz="1600">
                <a:solidFill>
                  <a:srgbClr val="701A1C"/>
                </a:solidFill>
                <a:ea typeface="+mn-lt"/>
                <a:cs typeface="+mn-lt"/>
              </a:rPr>
              <a:t> </a:t>
            </a:r>
            <a:r>
              <a:rPr lang="en-US" sz="1600" err="1">
                <a:solidFill>
                  <a:srgbClr val="701A1C"/>
                </a:solidFill>
                <a:ea typeface="+mn-lt"/>
                <a:cs typeface="+mn-lt"/>
              </a:rPr>
              <a:t>divisée</a:t>
            </a:r>
            <a:r>
              <a:rPr lang="en-US" sz="1600">
                <a:solidFill>
                  <a:srgbClr val="701A1C"/>
                </a:solidFill>
                <a:ea typeface="+mn-lt"/>
                <a:cs typeface="+mn-lt"/>
              </a:rPr>
              <a:t> </a:t>
            </a:r>
            <a:r>
              <a:rPr lang="en-US" sz="1600" err="1">
                <a:solidFill>
                  <a:srgbClr val="701A1C"/>
                </a:solidFill>
                <a:ea typeface="+mn-lt"/>
                <a:cs typeface="+mn-lt"/>
              </a:rPr>
              <a:t>en</a:t>
            </a:r>
            <a:r>
              <a:rPr lang="en-US" sz="1600">
                <a:solidFill>
                  <a:srgbClr val="701A1C"/>
                </a:solidFill>
                <a:ea typeface="+mn-lt"/>
                <a:cs typeface="+mn-lt"/>
              </a:rPr>
              <a:t> deux phases </a:t>
            </a:r>
            <a:r>
              <a:rPr lang="en-US" sz="1600" err="1">
                <a:solidFill>
                  <a:srgbClr val="701A1C"/>
                </a:solidFill>
                <a:ea typeface="+mn-lt"/>
                <a:cs typeface="+mn-lt"/>
              </a:rPr>
              <a:t>distinctes</a:t>
            </a:r>
            <a:r>
              <a:rPr lang="en-US" sz="1600">
                <a:solidFill>
                  <a:srgbClr val="701A1C"/>
                </a:solidFill>
                <a:ea typeface="+mn-lt"/>
                <a:cs typeface="+mn-lt"/>
              </a:rPr>
              <a:t>:</a:t>
            </a:r>
            <a:endParaRPr lang="en-US" sz="1600"/>
          </a:p>
          <a:p>
            <a:endParaRPr lang="en-US" sz="1600">
              <a:solidFill>
                <a:srgbClr val="701A1C"/>
              </a:solidFill>
              <a:cs typeface="Arial"/>
            </a:endParaRPr>
          </a:p>
        </p:txBody>
      </p:sp>
      <p:graphicFrame>
        <p:nvGraphicFramePr>
          <p:cNvPr id="5" name="Table 9">
            <a:extLst>
              <a:ext uri="{FF2B5EF4-FFF2-40B4-BE49-F238E27FC236}">
                <a16:creationId xmlns:a16="http://schemas.microsoft.com/office/drawing/2014/main" id="{151C9F0F-4CBC-070A-5380-8AC80295E278}"/>
              </a:ext>
            </a:extLst>
          </p:cNvPr>
          <p:cNvGraphicFramePr>
            <a:graphicFrameLocks noGrp="1"/>
          </p:cNvGraphicFramePr>
          <p:nvPr>
            <p:extLst>
              <p:ext uri="{D42A27DB-BD31-4B8C-83A1-F6EECF244321}">
                <p14:modId xmlns:p14="http://schemas.microsoft.com/office/powerpoint/2010/main" val="4088810760"/>
              </p:ext>
            </p:extLst>
          </p:nvPr>
        </p:nvGraphicFramePr>
        <p:xfrm>
          <a:off x="944880" y="1919240"/>
          <a:ext cx="10363200" cy="1584683"/>
        </p:xfrm>
        <a:graphic>
          <a:graphicData uri="http://schemas.openxmlformats.org/drawingml/2006/table">
            <a:tbl>
              <a:tblPr firstRow="1" firstCol="1" bandRow="1">
                <a:tableStyleId>{72833802-FEF1-4C79-8D5D-14CF1EAF98D9}</a:tableStyleId>
              </a:tblPr>
              <a:tblGrid>
                <a:gridCol w="5181600">
                  <a:extLst>
                    <a:ext uri="{9D8B030D-6E8A-4147-A177-3AD203B41FA5}">
                      <a16:colId xmlns:a16="http://schemas.microsoft.com/office/drawing/2014/main" val="3674417323"/>
                    </a:ext>
                  </a:extLst>
                </a:gridCol>
                <a:gridCol w="5181600">
                  <a:extLst>
                    <a:ext uri="{9D8B030D-6E8A-4147-A177-3AD203B41FA5}">
                      <a16:colId xmlns:a16="http://schemas.microsoft.com/office/drawing/2014/main" val="766150442"/>
                    </a:ext>
                  </a:extLst>
                </a:gridCol>
              </a:tblGrid>
              <a:tr h="230498">
                <a:tc>
                  <a:txBody>
                    <a:bodyPr/>
                    <a:lstStyle/>
                    <a:p>
                      <a:pPr marL="0" algn="just" rtl="0" eaLnBrk="1" latinLnBrk="0" hangingPunct="1">
                        <a:buNone/>
                      </a:pPr>
                      <a:r>
                        <a:rPr lang="en-GB" sz="1400" kern="1200">
                          <a:solidFill>
                            <a:schemeClr val="bg1"/>
                          </a:solidFill>
                          <a:effectLst/>
                        </a:rPr>
                        <a:t>     Phase 1: Avant les tests pays</a:t>
                      </a:r>
                      <a:endParaRPr lang="en-GB" sz="1400">
                        <a:solidFill>
                          <a:schemeClr val="bg1"/>
                        </a:solidFill>
                        <a:effectLst/>
                      </a:endParaRPr>
                    </a:p>
                  </a:txBody>
                  <a:tcPr marL="0" marR="0" marT="0" marB="0" anchor="ctr">
                    <a:lnR w="12700">
                      <a:solidFill>
                        <a:schemeClr val="tx1"/>
                      </a:solidFill>
                    </a:lnR>
                    <a:solidFill>
                      <a:schemeClr val="tx2"/>
                    </a:solidFill>
                  </a:tcPr>
                </a:tc>
                <a:tc>
                  <a:txBody>
                    <a:bodyPr/>
                    <a:lstStyle/>
                    <a:p>
                      <a:pPr marL="0" algn="just" rtl="0" eaLnBrk="1" latinLnBrk="0" hangingPunct="1">
                        <a:buNone/>
                      </a:pPr>
                      <a:r>
                        <a:rPr lang="en-GB" sz="1400" kern="1200">
                          <a:solidFill>
                            <a:schemeClr val="bg1"/>
                          </a:solidFill>
                          <a:effectLst/>
                        </a:rPr>
                        <a:t>     Phase 2: Tests pays</a:t>
                      </a:r>
                      <a:endParaRPr lang="en-GB" sz="1400">
                        <a:solidFill>
                          <a:schemeClr val="bg1"/>
                        </a:solidFill>
                        <a:effectLst/>
                      </a:endParaRPr>
                    </a:p>
                  </a:txBody>
                  <a:tcPr marL="0" marR="0" marT="0" marB="0" anchor="ctr">
                    <a:lnL w="12700">
                      <a:solidFill>
                        <a:schemeClr val="tx1"/>
                      </a:solidFill>
                    </a:lnL>
                    <a:solidFill>
                      <a:schemeClr val="tx2"/>
                    </a:solidFill>
                  </a:tcPr>
                </a:tc>
                <a:extLst>
                  <a:ext uri="{0D108BD9-81ED-4DB2-BD59-A6C34878D82A}">
                    <a16:rowId xmlns:a16="http://schemas.microsoft.com/office/drawing/2014/main" val="3872861393"/>
                  </a:ext>
                </a:extLst>
              </a:tr>
              <a:tr h="1354185">
                <a:tc>
                  <a:txBody>
                    <a:bodyPr/>
                    <a:lstStyle/>
                    <a:p>
                      <a:pPr marL="361950" indent="-264795" algn="l" rtl="0" eaLnBrk="1" latinLnBrk="0" hangingPunct="1">
                        <a:buClrTx/>
                        <a:buSzPts val="2000"/>
                        <a:buFont typeface="Arial"/>
                        <a:buChar char="•"/>
                      </a:pPr>
                      <a:r>
                        <a:rPr lang="en-GB" sz="1400" b="0" kern="1200">
                          <a:solidFill>
                            <a:schemeClr val="tx2"/>
                          </a:solidFill>
                          <a:effectLst/>
                        </a:rPr>
                        <a:t>Analyse documentaire (N=22 documents)</a:t>
                      </a:r>
                    </a:p>
                    <a:p>
                      <a:pPr marL="361950" indent="-264795" algn="l" rtl="0" eaLnBrk="1" latinLnBrk="0" hangingPunct="1">
                        <a:buClrTx/>
                        <a:buSzPts val="2000"/>
                        <a:buFont typeface="Arial"/>
                        <a:buChar char="•"/>
                      </a:pPr>
                      <a:r>
                        <a:rPr lang="en-GB" sz="1400" b="0" kern="1200">
                          <a:solidFill>
                            <a:schemeClr val="tx2"/>
                          </a:solidFill>
                          <a:effectLst/>
                        </a:rPr>
                        <a:t>Entretiens semi-structurés à distance (N=8)</a:t>
                      </a:r>
                    </a:p>
                    <a:p>
                      <a:pPr marL="361950" indent="-264795" algn="l" rtl="0" eaLnBrk="1" latinLnBrk="0" hangingPunct="1">
                        <a:buClrTx/>
                        <a:buSzPts val="2000"/>
                        <a:buFont typeface="Arial"/>
                        <a:buChar char="•"/>
                      </a:pPr>
                      <a:r>
                        <a:rPr lang="en-GB" sz="1400" b="0" kern="1200">
                          <a:solidFill>
                            <a:schemeClr val="tx2"/>
                          </a:solidFill>
                          <a:effectLst/>
                        </a:rPr>
                        <a:t>Discussions en focus group </a:t>
                      </a:r>
                    </a:p>
                    <a:p>
                      <a:pPr marL="361950" indent="-264795" algn="l" rtl="0" eaLnBrk="1" latinLnBrk="0" hangingPunct="1">
                        <a:buClrTx/>
                        <a:buSzPts val="2000"/>
                        <a:buFont typeface="Arial"/>
                        <a:buChar char="•"/>
                      </a:pPr>
                      <a:r>
                        <a:rPr lang="en-GB" sz="1400" b="0" kern="1200">
                          <a:solidFill>
                            <a:schemeClr val="tx2"/>
                          </a:solidFill>
                          <a:effectLst/>
                        </a:rPr>
                        <a:t>Co-conception avec un comité technique (divers profils de spécialistes, siège et programme)</a:t>
                      </a:r>
                      <a:endParaRPr lang="en-GB" sz="1400" b="0">
                        <a:solidFill>
                          <a:schemeClr val="tx2"/>
                        </a:solidFill>
                        <a:effectLst/>
                      </a:endParaRPr>
                    </a:p>
                  </a:txBody>
                  <a:tcPr marL="0" marR="0" marT="0" marB="0" anchor="ctr">
                    <a:lnR w="12700">
                      <a:solidFill>
                        <a:schemeClr val="tx1"/>
                      </a:solidFill>
                    </a:lnR>
                  </a:tcPr>
                </a:tc>
                <a:tc>
                  <a:txBody>
                    <a:bodyPr/>
                    <a:lstStyle/>
                    <a:p>
                      <a:pPr marL="445770" indent="-285750" algn="l" rtl="0" eaLnBrk="1" latinLnBrk="0" hangingPunct="1">
                        <a:buClrTx/>
                        <a:buSzPts val="2000"/>
                        <a:buFont typeface="Arial"/>
                        <a:buChar char="•"/>
                      </a:pPr>
                      <a:r>
                        <a:rPr lang="en-US" sz="1400" b="0" kern="1200">
                          <a:solidFill>
                            <a:schemeClr val="tx2"/>
                          </a:solidFill>
                          <a:effectLst/>
                        </a:rPr>
                        <a:t>Tests au Bénin (Calavi et Cotonou) et au Laos districts de Houamuang et Samnua) :</a:t>
                      </a:r>
                      <a:endParaRPr lang="en-US" sz="1400" b="0">
                        <a:solidFill>
                          <a:schemeClr val="tx2"/>
                        </a:solidFill>
                        <a:effectLst/>
                      </a:endParaRPr>
                    </a:p>
                    <a:p>
                      <a:pPr marL="742950" indent="-285750" algn="l" rtl="0" eaLnBrk="1" latinLnBrk="0" hangingPunct="1">
                        <a:buFontTx/>
                        <a:buChar char="-"/>
                      </a:pPr>
                      <a:r>
                        <a:rPr lang="en-US" sz="1400" b="0" kern="1200">
                          <a:solidFill>
                            <a:schemeClr val="tx2"/>
                          </a:solidFill>
                          <a:effectLst/>
                        </a:rPr>
                        <a:t>Entretiens individuels (n=41) </a:t>
                      </a:r>
                    </a:p>
                    <a:p>
                      <a:pPr marL="742950" indent="-285750" algn="l" rtl="0" eaLnBrk="1" latinLnBrk="0" hangingPunct="1">
                        <a:buFontTx/>
                        <a:buChar char="-"/>
                      </a:pPr>
                      <a:r>
                        <a:rPr lang="en-US" sz="1400" b="0" kern="1200">
                          <a:solidFill>
                            <a:schemeClr val="tx2"/>
                          </a:solidFill>
                          <a:effectLst/>
                        </a:rPr>
                        <a:t>Discussions en petits groupes (n=12)</a:t>
                      </a:r>
                      <a:endParaRPr lang="en-US" sz="1400" b="0">
                        <a:solidFill>
                          <a:schemeClr val="tx2"/>
                        </a:solidFill>
                        <a:effectLst/>
                      </a:endParaRPr>
                    </a:p>
                  </a:txBody>
                  <a:tcPr marL="0" marR="0" marT="0" marB="0" anchor="ctr">
                    <a:lnL w="12700">
                      <a:solidFill>
                        <a:schemeClr val="tx1"/>
                      </a:solidFill>
                    </a:lnL>
                  </a:tcPr>
                </a:tc>
                <a:extLst>
                  <a:ext uri="{0D108BD9-81ED-4DB2-BD59-A6C34878D82A}">
                    <a16:rowId xmlns:a16="http://schemas.microsoft.com/office/drawing/2014/main" val="992684489"/>
                  </a:ext>
                </a:extLst>
              </a:tr>
            </a:tbl>
          </a:graphicData>
        </a:graphic>
      </p:graphicFrame>
      <p:pic>
        <p:nvPicPr>
          <p:cNvPr id="6" name="Image 13">
            <a:extLst>
              <a:ext uri="{FF2B5EF4-FFF2-40B4-BE49-F238E27FC236}">
                <a16:creationId xmlns:a16="http://schemas.microsoft.com/office/drawing/2014/main" id="{69066343-0535-5C0D-3D6A-A7272817590A}"/>
              </a:ext>
            </a:extLst>
          </p:cNvPr>
          <p:cNvPicPr>
            <a:picLocks noChangeAspect="1"/>
          </p:cNvPicPr>
          <p:nvPr/>
        </p:nvPicPr>
        <p:blipFill>
          <a:blip r:embed="rId2"/>
          <a:stretch>
            <a:fillRect/>
          </a:stretch>
        </p:blipFill>
        <p:spPr>
          <a:xfrm>
            <a:off x="10543095" y="6279419"/>
            <a:ext cx="1199521" cy="378538"/>
          </a:xfrm>
          <a:prstGeom prst="rect">
            <a:avLst/>
          </a:prstGeom>
        </p:spPr>
      </p:pic>
    </p:spTree>
    <p:extLst>
      <p:ext uri="{BB962C8B-B14F-4D97-AF65-F5344CB8AC3E}">
        <p14:creationId xmlns:p14="http://schemas.microsoft.com/office/powerpoint/2010/main" val="1367020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936B-916D-17C2-5B1A-51BFBE877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34069-3B19-59A5-F6AF-267615F958DB}"/>
              </a:ext>
            </a:extLst>
          </p:cNvPr>
          <p:cNvSpPr>
            <a:spLocks noGrp="1"/>
          </p:cNvSpPr>
          <p:nvPr>
            <p:ph type="title"/>
          </p:nvPr>
        </p:nvSpPr>
        <p:spPr>
          <a:xfrm>
            <a:off x="612808" y="483459"/>
            <a:ext cx="11233151" cy="984885"/>
          </a:xfrm>
        </p:spPr>
        <p:txBody>
          <a:bodyPr/>
          <a:lstStyle/>
          <a:p>
            <a:r>
              <a:rPr lang="en-US">
                <a:ea typeface="+mj-lt"/>
                <a:cs typeface="+mj-lt"/>
              </a:rPr>
              <a:t>Aperçu de la </a:t>
            </a:r>
            <a:r>
              <a:rPr lang="en-US" err="1">
                <a:ea typeface="+mj-lt"/>
                <a:cs typeface="+mj-lt"/>
              </a:rPr>
              <a:t>méthode</a:t>
            </a:r>
            <a:r>
              <a:rPr lang="en-US">
                <a:ea typeface="+mj-lt"/>
                <a:cs typeface="+mj-lt"/>
              </a:rPr>
              <a:t> de </a:t>
            </a:r>
            <a:r>
              <a:rPr lang="en-US" err="1">
                <a:ea typeface="+mj-lt"/>
                <a:cs typeface="+mj-lt"/>
              </a:rPr>
              <a:t>mesure</a:t>
            </a:r>
            <a:r>
              <a:rPr lang="en-US">
                <a:ea typeface="+mj-lt"/>
                <a:cs typeface="+mj-lt"/>
              </a:rPr>
              <a:t> des </a:t>
            </a:r>
            <a:r>
              <a:rPr lang="en-US" err="1">
                <a:ea typeface="+mj-lt"/>
                <a:cs typeface="+mj-lt"/>
              </a:rPr>
              <a:t>effets</a:t>
            </a:r>
            <a:r>
              <a:rPr lang="en-US">
                <a:ea typeface="+mj-lt"/>
                <a:cs typeface="+mj-lt"/>
              </a:rPr>
              <a:t> </a:t>
            </a:r>
            <a:r>
              <a:rPr lang="en-US" err="1">
                <a:ea typeface="+mj-lt"/>
                <a:cs typeface="+mj-lt"/>
              </a:rPr>
              <a:t>testée</a:t>
            </a:r>
            <a:r>
              <a:rPr lang="en-US">
                <a:ea typeface="+mj-lt"/>
                <a:cs typeface="+mj-lt"/>
              </a:rPr>
              <a:t>/ </a:t>
            </a:r>
            <a:r>
              <a:rPr lang="en-US">
                <a:cs typeface="Arial"/>
              </a:rPr>
              <a:t>Overview of outcome measurement method tested</a:t>
            </a:r>
            <a:endParaRPr lang="en-US"/>
          </a:p>
        </p:txBody>
      </p:sp>
      <p:sp>
        <p:nvSpPr>
          <p:cNvPr id="4" name="Text Placeholder 3">
            <a:extLst>
              <a:ext uri="{FF2B5EF4-FFF2-40B4-BE49-F238E27FC236}">
                <a16:creationId xmlns:a16="http://schemas.microsoft.com/office/drawing/2014/main" id="{4F043761-06DB-8C93-2CA2-D389E1439E52}"/>
              </a:ext>
            </a:extLst>
          </p:cNvPr>
          <p:cNvSpPr>
            <a:spLocks noGrp="1"/>
          </p:cNvSpPr>
          <p:nvPr>
            <p:ph type="body" sz="quarter" idx="13"/>
          </p:nvPr>
        </p:nvSpPr>
        <p:spPr>
          <a:xfrm>
            <a:off x="6240016" y="2059124"/>
            <a:ext cx="5256535" cy="3524042"/>
          </a:xfrm>
        </p:spPr>
        <p:txBody>
          <a:bodyPr vert="horz" wrap="square" lIns="36000" tIns="0" rIns="36000" bIns="0" rtlCol="0" anchor="t">
            <a:spAutoFit/>
          </a:bodyPr>
          <a:lstStyle/>
          <a:p>
            <a:r>
              <a:rPr lang="en-US" sz="1600">
                <a:solidFill>
                  <a:srgbClr val="E76A3C"/>
                </a:solidFill>
                <a:cs typeface="Arial"/>
              </a:rPr>
              <a:t>Complete testing protocol was developed prior to any data collection.</a:t>
            </a:r>
            <a:endParaRPr lang="en-US" sz="1600">
              <a:solidFill>
                <a:srgbClr val="E76A3C"/>
              </a:solidFill>
            </a:endParaRPr>
          </a:p>
          <a:p>
            <a:endParaRPr lang="en-US" sz="1600">
              <a:solidFill>
                <a:srgbClr val="E76A3C"/>
              </a:solidFill>
              <a:cs typeface="Arial"/>
            </a:endParaRPr>
          </a:p>
          <a:p>
            <a:r>
              <a:rPr lang="en-US" sz="1600">
                <a:solidFill>
                  <a:srgbClr val="E76A3C"/>
                </a:solidFill>
                <a:cs typeface="Arial"/>
              </a:rPr>
              <a:t>Outcome measurement method: </a:t>
            </a:r>
            <a:endParaRPr lang="en-US" sz="1600">
              <a:solidFill>
                <a:srgbClr val="E76A3C"/>
              </a:solidFill>
            </a:endParaRPr>
          </a:p>
          <a:p>
            <a:pPr marL="285750" indent="-285750">
              <a:buFont typeface="Arial"/>
              <a:buChar char="•"/>
            </a:pPr>
            <a:r>
              <a:rPr lang="en-US" sz="1600" b="0">
                <a:solidFill>
                  <a:srgbClr val="E76A3C"/>
                </a:solidFill>
                <a:cs typeface="Arial"/>
              </a:rPr>
              <a:t>Is based on a qualitative approach</a:t>
            </a:r>
          </a:p>
          <a:p>
            <a:pPr marL="285750" indent="-285750">
              <a:buFont typeface="Arial"/>
              <a:buChar char="•"/>
            </a:pPr>
            <a:endParaRPr lang="en-US" sz="1600" b="0">
              <a:solidFill>
                <a:srgbClr val="E76A3C"/>
              </a:solidFill>
              <a:cs typeface="Arial"/>
            </a:endParaRPr>
          </a:p>
          <a:p>
            <a:pPr marL="285750" indent="-285750">
              <a:buFont typeface="Arial"/>
              <a:buChar char="•"/>
            </a:pPr>
            <a:r>
              <a:rPr lang="en-US" sz="1600" b="0">
                <a:solidFill>
                  <a:srgbClr val="E76A3C"/>
                </a:solidFill>
                <a:cs typeface="Arial"/>
              </a:rPr>
              <a:t>Included recommendations and notes to ease the implementation by HI staff and partner</a:t>
            </a:r>
          </a:p>
          <a:p>
            <a:endParaRPr lang="en-US" sz="1600" b="0">
              <a:solidFill>
                <a:srgbClr val="E76A3C"/>
              </a:solidFill>
              <a:cs typeface="Arial"/>
            </a:endParaRPr>
          </a:p>
          <a:p>
            <a:pPr marL="285750" indent="-285750">
              <a:buFont typeface="Arial"/>
              <a:buChar char="•"/>
            </a:pPr>
            <a:r>
              <a:rPr lang="en-US" sz="1600" b="0" err="1">
                <a:solidFill>
                  <a:srgbClr val="E76A3C"/>
                </a:solidFill>
                <a:cs typeface="Arial"/>
              </a:rPr>
              <a:t>Utilised</a:t>
            </a:r>
            <a:r>
              <a:rPr lang="en-US" sz="1600" b="0">
                <a:solidFill>
                  <a:srgbClr val="E76A3C"/>
                </a:solidFill>
                <a:cs typeface="Arial"/>
              </a:rPr>
              <a:t> the concept of </a:t>
            </a:r>
            <a:r>
              <a:rPr lang="en-US" sz="1600">
                <a:solidFill>
                  <a:srgbClr val="E76A3C"/>
                </a:solidFill>
                <a:cs typeface="Arial"/>
              </a:rPr>
              <a:t>belonging and othering</a:t>
            </a:r>
            <a:r>
              <a:rPr lang="en-US" sz="1600" b="0">
                <a:solidFill>
                  <a:srgbClr val="E76A3C"/>
                </a:solidFill>
                <a:cs typeface="Arial"/>
              </a:rPr>
              <a:t>, to explore the potential change in interpersonal stigma. </a:t>
            </a:r>
          </a:p>
          <a:p>
            <a:endParaRPr lang="en-US" sz="1600" b="0">
              <a:solidFill>
                <a:srgbClr val="E76A3C"/>
              </a:solidFill>
              <a:cs typeface="Arial"/>
            </a:endParaRPr>
          </a:p>
          <a:p>
            <a:pPr marL="285750" lvl="1" indent="-285750">
              <a:buFont typeface="Courier New"/>
              <a:buChar char="o"/>
            </a:pPr>
            <a:endParaRPr lang="en-US" sz="1600" b="1">
              <a:solidFill>
                <a:srgbClr val="E76A3C"/>
              </a:solidFill>
              <a:cs typeface="Arial"/>
            </a:endParaRPr>
          </a:p>
          <a:p>
            <a:endParaRPr lang="en-US" sz="1600">
              <a:solidFill>
                <a:srgbClr val="E76A3C"/>
              </a:solidFill>
              <a:cs typeface="Arial"/>
            </a:endParaRPr>
          </a:p>
        </p:txBody>
      </p:sp>
      <p:sp>
        <p:nvSpPr>
          <p:cNvPr id="5" name="Text Placeholder 4">
            <a:extLst>
              <a:ext uri="{FF2B5EF4-FFF2-40B4-BE49-F238E27FC236}">
                <a16:creationId xmlns:a16="http://schemas.microsoft.com/office/drawing/2014/main" id="{7AFB962E-EFF8-4ADC-F693-6879D1ED7465}"/>
              </a:ext>
            </a:extLst>
          </p:cNvPr>
          <p:cNvSpPr>
            <a:spLocks noGrp="1"/>
          </p:cNvSpPr>
          <p:nvPr>
            <p:ph type="body" sz="quarter" idx="14"/>
          </p:nvPr>
        </p:nvSpPr>
        <p:spPr>
          <a:xfrm>
            <a:off x="632759" y="2059124"/>
            <a:ext cx="5256535" cy="3200876"/>
          </a:xfrm>
        </p:spPr>
        <p:txBody>
          <a:bodyPr vert="horz" wrap="square" lIns="36000" tIns="0" rIns="36000" bIns="0" rtlCol="0" anchor="t">
            <a:spAutoFit/>
          </a:bodyPr>
          <a:lstStyle/>
          <a:p>
            <a:r>
              <a:rPr lang="en-US" sz="1600">
                <a:solidFill>
                  <a:schemeClr val="tx2"/>
                </a:solidFill>
                <a:cs typeface="Arial"/>
              </a:rPr>
              <a:t>Un </a:t>
            </a:r>
            <a:r>
              <a:rPr lang="en-US" sz="1600" err="1">
                <a:solidFill>
                  <a:schemeClr val="tx2"/>
                </a:solidFill>
                <a:cs typeface="Arial"/>
              </a:rPr>
              <a:t>protocole</a:t>
            </a:r>
            <a:r>
              <a:rPr lang="en-US" sz="1600">
                <a:solidFill>
                  <a:schemeClr val="tx2"/>
                </a:solidFill>
                <a:cs typeface="Arial"/>
              </a:rPr>
              <a:t> de test </a:t>
            </a:r>
            <a:r>
              <a:rPr lang="en-US" sz="1600" err="1">
                <a:solidFill>
                  <a:schemeClr val="tx2"/>
                </a:solidFill>
                <a:cs typeface="Arial"/>
              </a:rPr>
              <a:t>complet</a:t>
            </a:r>
            <a:r>
              <a:rPr lang="en-US" sz="1600">
                <a:solidFill>
                  <a:schemeClr val="tx2"/>
                </a:solidFill>
                <a:cs typeface="Arial"/>
              </a:rPr>
              <a:t> a </a:t>
            </a:r>
            <a:r>
              <a:rPr lang="en-US" sz="1600" err="1">
                <a:solidFill>
                  <a:schemeClr val="tx2"/>
                </a:solidFill>
                <a:cs typeface="Arial"/>
              </a:rPr>
              <a:t>été</a:t>
            </a:r>
            <a:r>
              <a:rPr lang="en-US" sz="1600">
                <a:solidFill>
                  <a:schemeClr val="tx2"/>
                </a:solidFill>
                <a:cs typeface="Arial"/>
              </a:rPr>
              <a:t> </a:t>
            </a:r>
            <a:r>
              <a:rPr lang="en-US" sz="1600" err="1">
                <a:solidFill>
                  <a:schemeClr val="tx2"/>
                </a:solidFill>
                <a:cs typeface="Arial"/>
              </a:rPr>
              <a:t>élaboré</a:t>
            </a:r>
            <a:r>
              <a:rPr lang="en-US" sz="1600">
                <a:solidFill>
                  <a:schemeClr val="tx2"/>
                </a:solidFill>
                <a:cs typeface="Arial"/>
              </a:rPr>
              <a:t> </a:t>
            </a:r>
            <a:r>
              <a:rPr lang="en-US" sz="1600" err="1">
                <a:solidFill>
                  <a:schemeClr val="tx2"/>
                </a:solidFill>
                <a:cs typeface="Arial"/>
              </a:rPr>
              <a:t>avant</a:t>
            </a:r>
            <a:r>
              <a:rPr lang="en-US" sz="1600">
                <a:solidFill>
                  <a:schemeClr val="tx2"/>
                </a:solidFill>
                <a:cs typeface="Arial"/>
              </a:rPr>
              <a:t> toute </a:t>
            </a:r>
            <a:r>
              <a:rPr lang="en-US" sz="1600" err="1">
                <a:solidFill>
                  <a:schemeClr val="tx2"/>
                </a:solidFill>
                <a:cs typeface="Arial"/>
              </a:rPr>
              <a:t>collecte</a:t>
            </a:r>
            <a:r>
              <a:rPr lang="en-US" sz="1600">
                <a:solidFill>
                  <a:schemeClr val="tx2"/>
                </a:solidFill>
                <a:cs typeface="Arial"/>
              </a:rPr>
              <a:t> de données.</a:t>
            </a:r>
            <a:endParaRPr lang="en-US" sz="1600">
              <a:solidFill>
                <a:schemeClr val="tx2"/>
              </a:solidFill>
            </a:endParaRPr>
          </a:p>
          <a:p>
            <a:endParaRPr lang="en-US" sz="1600">
              <a:solidFill>
                <a:schemeClr val="tx2"/>
              </a:solidFill>
              <a:cs typeface="Arial"/>
            </a:endParaRPr>
          </a:p>
          <a:p>
            <a:r>
              <a:rPr lang="en-US" sz="1600">
                <a:solidFill>
                  <a:schemeClr val="tx2"/>
                </a:solidFill>
                <a:cs typeface="Arial"/>
              </a:rPr>
              <a:t>La </a:t>
            </a:r>
            <a:r>
              <a:rPr lang="en-US" sz="1600" err="1">
                <a:solidFill>
                  <a:schemeClr val="tx2"/>
                </a:solidFill>
                <a:cs typeface="Arial"/>
              </a:rPr>
              <a:t>méthode</a:t>
            </a:r>
            <a:r>
              <a:rPr lang="en-US" sz="1600">
                <a:solidFill>
                  <a:schemeClr val="tx2"/>
                </a:solidFill>
                <a:cs typeface="Arial"/>
              </a:rPr>
              <a:t> de </a:t>
            </a:r>
            <a:r>
              <a:rPr lang="en-US" sz="1600" err="1">
                <a:solidFill>
                  <a:schemeClr val="tx2"/>
                </a:solidFill>
                <a:cs typeface="Arial"/>
              </a:rPr>
              <a:t>mesure</a:t>
            </a:r>
            <a:r>
              <a:rPr lang="en-US" sz="1600">
                <a:solidFill>
                  <a:schemeClr val="tx2"/>
                </a:solidFill>
                <a:cs typeface="Arial"/>
              </a:rPr>
              <a:t> des </a:t>
            </a:r>
            <a:r>
              <a:rPr lang="en-US" sz="1600" err="1">
                <a:solidFill>
                  <a:schemeClr val="tx2"/>
                </a:solidFill>
                <a:cs typeface="Arial"/>
              </a:rPr>
              <a:t>résultats</a:t>
            </a:r>
            <a:r>
              <a:rPr lang="en-US" sz="1600">
                <a:solidFill>
                  <a:schemeClr val="tx2"/>
                </a:solidFill>
                <a:cs typeface="Arial"/>
              </a:rPr>
              <a:t> : </a:t>
            </a:r>
          </a:p>
          <a:p>
            <a:pPr marL="285750" indent="-285750">
              <a:buFont typeface="Arial"/>
              <a:buChar char="•"/>
            </a:pPr>
            <a:r>
              <a:rPr lang="en-US" sz="1600" b="0">
                <a:solidFill>
                  <a:schemeClr val="tx2"/>
                </a:solidFill>
                <a:cs typeface="Arial"/>
              </a:rPr>
              <a:t>Est </a:t>
            </a:r>
            <a:r>
              <a:rPr lang="en-US" sz="1600" b="0" err="1">
                <a:solidFill>
                  <a:schemeClr val="tx2"/>
                </a:solidFill>
                <a:cs typeface="Arial"/>
              </a:rPr>
              <a:t>basée</a:t>
            </a:r>
            <a:r>
              <a:rPr lang="en-US" sz="1600" b="0">
                <a:solidFill>
                  <a:schemeClr val="tx2"/>
                </a:solidFill>
                <a:cs typeface="Arial"/>
              </a:rPr>
              <a:t> sur des approaches </a:t>
            </a:r>
            <a:r>
              <a:rPr lang="en-US" sz="1600" b="0" err="1">
                <a:solidFill>
                  <a:schemeClr val="tx2"/>
                </a:solidFill>
                <a:cs typeface="Arial"/>
              </a:rPr>
              <a:t>qualitatives</a:t>
            </a:r>
            <a:endParaRPr lang="en-US" sz="1600" b="0">
              <a:solidFill>
                <a:schemeClr val="tx2"/>
              </a:solidFill>
              <a:cs typeface="Arial"/>
            </a:endParaRPr>
          </a:p>
          <a:p>
            <a:pPr marL="285750" indent="-285750">
              <a:buFont typeface="Arial"/>
              <a:buChar char="•"/>
            </a:pPr>
            <a:endParaRPr lang="en-US" sz="1600" b="0">
              <a:solidFill>
                <a:schemeClr val="tx2"/>
              </a:solidFill>
              <a:cs typeface="Arial"/>
            </a:endParaRPr>
          </a:p>
          <a:p>
            <a:pPr marL="285750" indent="-285750">
              <a:buFont typeface="Arial"/>
              <a:buChar char="•"/>
            </a:pPr>
            <a:r>
              <a:rPr lang="en-US" sz="1600" b="0" err="1">
                <a:solidFill>
                  <a:schemeClr val="tx2"/>
                </a:solidFill>
                <a:cs typeface="Arial"/>
              </a:rPr>
              <a:t>Inclut</a:t>
            </a:r>
            <a:r>
              <a:rPr lang="en-US" sz="1600" b="0">
                <a:solidFill>
                  <a:schemeClr val="tx2"/>
                </a:solidFill>
                <a:cs typeface="Arial"/>
              </a:rPr>
              <a:t> des conseils pour </a:t>
            </a:r>
            <a:r>
              <a:rPr lang="en-US" sz="1600" b="0" err="1">
                <a:solidFill>
                  <a:schemeClr val="tx2"/>
                </a:solidFill>
                <a:cs typeface="Arial"/>
              </a:rPr>
              <a:t>faciliter</a:t>
            </a:r>
            <a:r>
              <a:rPr lang="en-US" sz="1600" b="0">
                <a:solidFill>
                  <a:schemeClr val="tx2"/>
                </a:solidFill>
                <a:cs typeface="Arial"/>
              </a:rPr>
              <a:t> la mise </a:t>
            </a:r>
            <a:r>
              <a:rPr lang="en-US" sz="1600" b="0" err="1">
                <a:solidFill>
                  <a:schemeClr val="tx2"/>
                </a:solidFill>
                <a:cs typeface="Arial"/>
              </a:rPr>
              <a:t>en</a:t>
            </a:r>
            <a:r>
              <a:rPr lang="en-US" sz="1600" b="0">
                <a:solidFill>
                  <a:schemeClr val="tx2"/>
                </a:solidFill>
                <a:cs typeface="Arial"/>
              </a:rPr>
              <a:t> </a:t>
            </a:r>
            <a:r>
              <a:rPr lang="en-US" sz="1600" b="0" err="1">
                <a:solidFill>
                  <a:schemeClr val="tx2"/>
                </a:solidFill>
                <a:cs typeface="Arial"/>
              </a:rPr>
              <a:t>œuvre</a:t>
            </a:r>
            <a:r>
              <a:rPr lang="en-US" sz="1600" b="0">
                <a:solidFill>
                  <a:schemeClr val="tx2"/>
                </a:solidFill>
                <a:cs typeface="Arial"/>
              </a:rPr>
              <a:t> par le personnel et les </a:t>
            </a:r>
            <a:r>
              <a:rPr lang="en-US" sz="1600" b="0" err="1">
                <a:solidFill>
                  <a:schemeClr val="tx2"/>
                </a:solidFill>
                <a:cs typeface="Arial"/>
              </a:rPr>
              <a:t>partenaires</a:t>
            </a:r>
            <a:r>
              <a:rPr lang="en-US" sz="1600" b="0">
                <a:solidFill>
                  <a:schemeClr val="tx2"/>
                </a:solidFill>
                <a:cs typeface="Arial"/>
              </a:rPr>
              <a:t> de HI</a:t>
            </a:r>
          </a:p>
          <a:p>
            <a:endParaRPr lang="en-US" sz="1600" b="0">
              <a:solidFill>
                <a:schemeClr val="tx2"/>
              </a:solidFill>
              <a:cs typeface="Arial"/>
            </a:endParaRPr>
          </a:p>
          <a:p>
            <a:pPr marL="285750" indent="-285750">
              <a:buFont typeface="Arial"/>
              <a:buChar char="•"/>
            </a:pPr>
            <a:r>
              <a:rPr lang="en-US" sz="1600" b="0">
                <a:solidFill>
                  <a:schemeClr val="tx2"/>
                </a:solidFill>
                <a:cs typeface="Arial"/>
              </a:rPr>
              <a:t>A </a:t>
            </a:r>
            <a:r>
              <a:rPr lang="en-US" sz="1600" b="0" err="1">
                <a:solidFill>
                  <a:schemeClr val="tx2"/>
                </a:solidFill>
                <a:cs typeface="Arial"/>
              </a:rPr>
              <a:t>utilisé</a:t>
            </a:r>
            <a:r>
              <a:rPr lang="en-US" sz="1600" b="0">
                <a:solidFill>
                  <a:schemeClr val="tx2"/>
                </a:solidFill>
                <a:cs typeface="Arial"/>
              </a:rPr>
              <a:t> le concept de </a:t>
            </a:r>
            <a:r>
              <a:rPr lang="en-US" sz="1600">
                <a:solidFill>
                  <a:schemeClr val="tx2"/>
                </a:solidFill>
                <a:cs typeface="Arial"/>
              </a:rPr>
              <a:t>"belonging" (</a:t>
            </a:r>
            <a:r>
              <a:rPr lang="en-US" sz="1600" err="1">
                <a:solidFill>
                  <a:schemeClr val="tx2"/>
                </a:solidFill>
                <a:cs typeface="Arial"/>
              </a:rPr>
              <a:t>appartenance</a:t>
            </a:r>
            <a:r>
              <a:rPr lang="en-US" sz="1600">
                <a:solidFill>
                  <a:schemeClr val="tx2"/>
                </a:solidFill>
                <a:cs typeface="Arial"/>
              </a:rPr>
              <a:t>) et </a:t>
            </a:r>
            <a:r>
              <a:rPr lang="en-US" sz="1600" err="1">
                <a:solidFill>
                  <a:schemeClr val="tx2"/>
                </a:solidFill>
                <a:cs typeface="Arial"/>
              </a:rPr>
              <a:t>d'"othering</a:t>
            </a:r>
            <a:r>
              <a:rPr lang="en-US" sz="1600">
                <a:solidFill>
                  <a:schemeClr val="tx2"/>
                </a:solidFill>
                <a:cs typeface="Arial"/>
              </a:rPr>
              <a:t>" (</a:t>
            </a:r>
            <a:r>
              <a:rPr lang="en-US" sz="1600" err="1">
                <a:solidFill>
                  <a:schemeClr val="tx2"/>
                </a:solidFill>
                <a:cs typeface="Arial"/>
              </a:rPr>
              <a:t>différenciation</a:t>
            </a:r>
            <a:r>
              <a:rPr lang="en-US" sz="1600">
                <a:solidFill>
                  <a:schemeClr val="tx2"/>
                </a:solidFill>
                <a:cs typeface="Arial"/>
              </a:rPr>
              <a:t>) </a:t>
            </a:r>
            <a:r>
              <a:rPr lang="en-US" sz="1600" b="0">
                <a:solidFill>
                  <a:schemeClr val="tx2"/>
                </a:solidFill>
                <a:cs typeface="Arial"/>
              </a:rPr>
              <a:t>pour explorer les </a:t>
            </a:r>
            <a:r>
              <a:rPr lang="en-US" sz="1600" b="0" err="1">
                <a:solidFill>
                  <a:schemeClr val="tx2"/>
                </a:solidFill>
                <a:cs typeface="Arial"/>
              </a:rPr>
              <a:t>changements</a:t>
            </a:r>
            <a:r>
              <a:rPr lang="en-US" sz="1600" b="0">
                <a:solidFill>
                  <a:schemeClr val="tx2"/>
                </a:solidFill>
                <a:cs typeface="Arial"/>
              </a:rPr>
              <a:t> </a:t>
            </a:r>
            <a:r>
              <a:rPr lang="en-US" sz="1600" b="0" err="1">
                <a:solidFill>
                  <a:schemeClr val="tx2"/>
                </a:solidFill>
                <a:cs typeface="Arial"/>
              </a:rPr>
              <a:t>éventuels</a:t>
            </a:r>
            <a:r>
              <a:rPr lang="en-US" sz="1600" b="0">
                <a:solidFill>
                  <a:schemeClr val="tx2"/>
                </a:solidFill>
                <a:cs typeface="Arial"/>
              </a:rPr>
              <a:t> dans la </a:t>
            </a:r>
            <a:r>
              <a:rPr lang="en-US" sz="1600" b="0" err="1">
                <a:solidFill>
                  <a:schemeClr val="tx2"/>
                </a:solidFill>
                <a:cs typeface="Arial"/>
              </a:rPr>
              <a:t>stigmatisation</a:t>
            </a:r>
            <a:r>
              <a:rPr lang="en-US" sz="1600" b="0">
                <a:solidFill>
                  <a:schemeClr val="tx2"/>
                </a:solidFill>
                <a:cs typeface="Arial"/>
              </a:rPr>
              <a:t> </a:t>
            </a:r>
            <a:r>
              <a:rPr lang="en-US" sz="1600" b="0" err="1">
                <a:solidFill>
                  <a:schemeClr val="tx2"/>
                </a:solidFill>
                <a:cs typeface="Arial"/>
              </a:rPr>
              <a:t>interpersonnelle</a:t>
            </a:r>
            <a:r>
              <a:rPr lang="en-US" sz="1600" b="0">
                <a:solidFill>
                  <a:schemeClr val="tx2"/>
                </a:solidFill>
                <a:cs typeface="Arial"/>
              </a:rPr>
              <a:t>. </a:t>
            </a:r>
          </a:p>
        </p:txBody>
      </p:sp>
      <p:pic>
        <p:nvPicPr>
          <p:cNvPr id="8" name="Image 13">
            <a:extLst>
              <a:ext uri="{FF2B5EF4-FFF2-40B4-BE49-F238E27FC236}">
                <a16:creationId xmlns:a16="http://schemas.microsoft.com/office/drawing/2014/main" id="{449F1B30-361A-A3F7-9480-433FFE098E6F}"/>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619985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153EE-6CD0-B576-519F-18CD70696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0A86-0D63-0469-F88F-D4F57BEBAA0D}"/>
              </a:ext>
            </a:extLst>
          </p:cNvPr>
          <p:cNvSpPr>
            <a:spLocks noGrp="1"/>
          </p:cNvSpPr>
          <p:nvPr>
            <p:ph type="title"/>
          </p:nvPr>
        </p:nvSpPr>
        <p:spPr>
          <a:xfrm>
            <a:off x="623441" y="495760"/>
            <a:ext cx="11233151" cy="492443"/>
          </a:xfrm>
        </p:spPr>
        <p:txBody>
          <a:bodyPr/>
          <a:lstStyle/>
          <a:p>
            <a:r>
              <a:rPr lang="en-US">
                <a:cs typeface="Arial"/>
              </a:rPr>
              <a:t>Process/ Processus</a:t>
            </a:r>
            <a:endParaRPr lang="en-US"/>
          </a:p>
        </p:txBody>
      </p:sp>
      <p:sp>
        <p:nvSpPr>
          <p:cNvPr id="4" name="Text Placeholder 3">
            <a:extLst>
              <a:ext uri="{FF2B5EF4-FFF2-40B4-BE49-F238E27FC236}">
                <a16:creationId xmlns:a16="http://schemas.microsoft.com/office/drawing/2014/main" id="{2BA14CEF-4604-B86B-8914-2A498173A54D}"/>
              </a:ext>
            </a:extLst>
          </p:cNvPr>
          <p:cNvSpPr>
            <a:spLocks noGrp="1"/>
          </p:cNvSpPr>
          <p:nvPr>
            <p:ph type="body" sz="quarter" idx="13"/>
          </p:nvPr>
        </p:nvSpPr>
        <p:spPr>
          <a:xfrm>
            <a:off x="1193092" y="4156703"/>
            <a:ext cx="5256535" cy="2539157"/>
          </a:xfrm>
        </p:spPr>
        <p:txBody>
          <a:bodyPr vert="horz" wrap="square" lIns="36000" tIns="0" rIns="36000" bIns="0" rtlCol="0" anchor="t">
            <a:spAutoFit/>
          </a:bodyPr>
          <a:lstStyle/>
          <a:p>
            <a:pPr marL="285750" indent="-285750">
              <a:buFont typeface="Wingdings" panose="05000000000000000000" pitchFamily="2" charset="2"/>
              <a:buChar char="Ø"/>
            </a:pPr>
            <a:r>
              <a:rPr lang="en-US" sz="1600" b="1">
                <a:solidFill>
                  <a:srgbClr val="F08226"/>
                </a:solidFill>
                <a:cs typeface="Arial"/>
              </a:rPr>
              <a:t>Interview sequence: </a:t>
            </a:r>
          </a:p>
          <a:p>
            <a:pPr marL="712788" indent="-285750">
              <a:buFontTx/>
              <a:buChar char="-"/>
            </a:pPr>
            <a:r>
              <a:rPr lang="en-US" sz="1600" b="0">
                <a:solidFill>
                  <a:srgbClr val="F08226"/>
                </a:solidFill>
                <a:cs typeface="Arial"/>
              </a:rPr>
              <a:t>Understanding and consent </a:t>
            </a:r>
          </a:p>
          <a:p>
            <a:pPr marL="712788" indent="-285750">
              <a:buFontTx/>
              <a:buChar char="-"/>
            </a:pPr>
            <a:r>
              <a:rPr lang="en-US" sz="1600" b="0">
                <a:solidFill>
                  <a:srgbClr val="F08226"/>
                </a:solidFill>
                <a:cs typeface="Arial"/>
              </a:rPr>
              <a:t>Introduction to the tools </a:t>
            </a:r>
          </a:p>
          <a:p>
            <a:pPr marL="712788" indent="-285750">
              <a:buFontTx/>
              <a:buChar char="-"/>
            </a:pPr>
            <a:r>
              <a:rPr lang="en-US" sz="1600" b="0">
                <a:solidFill>
                  <a:srgbClr val="F08226"/>
                </a:solidFill>
                <a:cs typeface="Arial"/>
              </a:rPr>
              <a:t>Clarification and demonstration </a:t>
            </a:r>
          </a:p>
          <a:p>
            <a:pPr marL="712788" indent="-285750">
              <a:buFontTx/>
              <a:buChar char="-"/>
            </a:pPr>
            <a:r>
              <a:rPr lang="en-US" sz="1600" b="0">
                <a:solidFill>
                  <a:srgbClr val="F08226"/>
                </a:solidFill>
                <a:cs typeface="Arial"/>
              </a:rPr>
              <a:t>Reflection and discussion </a:t>
            </a:r>
          </a:p>
          <a:p>
            <a:pPr marL="712788" indent="-285750">
              <a:buFontTx/>
              <a:buChar char="-"/>
            </a:pPr>
            <a:r>
              <a:rPr lang="en-US" sz="1600" b="0">
                <a:solidFill>
                  <a:srgbClr val="F08226"/>
                </a:solidFill>
                <a:cs typeface="Arial"/>
              </a:rPr>
              <a:t>Closing</a:t>
            </a:r>
          </a:p>
          <a:p>
            <a:pPr marL="285750" indent="-285750">
              <a:spcBef>
                <a:spcPts val="600"/>
              </a:spcBef>
              <a:buFont typeface="Wingdings" panose="05000000000000000000" pitchFamily="2" charset="2"/>
              <a:buChar char="Ø"/>
            </a:pPr>
            <a:r>
              <a:rPr lang="en-US" sz="1600" b="1">
                <a:solidFill>
                  <a:srgbClr val="F08226"/>
                </a:solidFill>
                <a:cs typeface="Arial"/>
              </a:rPr>
              <a:t>Visual supports to guide the conversations:</a:t>
            </a:r>
          </a:p>
          <a:p>
            <a:pPr marL="808038" indent="-285750">
              <a:buFontTx/>
              <a:buChar char="-"/>
            </a:pPr>
            <a:r>
              <a:rPr lang="en-GB" sz="1600" b="0">
                <a:latin typeface="Nunito" panose="00000500000000000000" pitchFamily="2" charset="0"/>
                <a:ea typeface="Calibri" panose="020F0502020204030204" pitchFamily="34" charset="0"/>
                <a:cs typeface="Arial" panose="020B0604020202020204" pitchFamily="34" charset="0"/>
              </a:rPr>
              <a:t>Flower of Identity </a:t>
            </a:r>
          </a:p>
          <a:p>
            <a:pPr marL="808038" indent="-285750">
              <a:buFontTx/>
              <a:buChar char="-"/>
            </a:pPr>
            <a:r>
              <a:rPr lang="en-US" sz="1600" b="0">
                <a:solidFill>
                  <a:srgbClr val="F08226"/>
                </a:solidFill>
                <a:cs typeface="Arial"/>
              </a:rPr>
              <a:t>Bridges</a:t>
            </a:r>
          </a:p>
          <a:p>
            <a:pPr marL="808038" indent="-285750">
              <a:buFontTx/>
              <a:buChar char="-"/>
            </a:pPr>
            <a:r>
              <a:rPr lang="en-US" sz="1600" b="0">
                <a:solidFill>
                  <a:srgbClr val="F08226"/>
                </a:solidFill>
                <a:cs typeface="Arial"/>
              </a:rPr>
              <a:t>Smileys</a:t>
            </a:r>
          </a:p>
        </p:txBody>
      </p:sp>
      <p:pic>
        <p:nvPicPr>
          <p:cNvPr id="7" name="Image 13">
            <a:extLst>
              <a:ext uri="{FF2B5EF4-FFF2-40B4-BE49-F238E27FC236}">
                <a16:creationId xmlns:a16="http://schemas.microsoft.com/office/drawing/2014/main" id="{0C35456A-07D4-F7D4-09F6-C91DA765F3FE}"/>
              </a:ext>
            </a:extLst>
          </p:cNvPr>
          <p:cNvPicPr>
            <a:picLocks noChangeAspect="1"/>
          </p:cNvPicPr>
          <p:nvPr/>
        </p:nvPicPr>
        <p:blipFill>
          <a:blip r:embed="rId2"/>
          <a:stretch>
            <a:fillRect/>
          </a:stretch>
        </p:blipFill>
        <p:spPr>
          <a:xfrm>
            <a:off x="10511348" y="6317322"/>
            <a:ext cx="1199521" cy="378538"/>
          </a:xfrm>
          <a:prstGeom prst="rect">
            <a:avLst/>
          </a:prstGeom>
        </p:spPr>
      </p:pic>
      <p:pic>
        <p:nvPicPr>
          <p:cNvPr id="8" name="Picture 7">
            <a:extLst>
              <a:ext uri="{FF2B5EF4-FFF2-40B4-BE49-F238E27FC236}">
                <a16:creationId xmlns:a16="http://schemas.microsoft.com/office/drawing/2014/main" id="{54F57E4C-27F1-DCE7-1BA1-2CDC5DE18FD2}"/>
              </a:ext>
            </a:extLst>
          </p:cNvPr>
          <p:cNvPicPr>
            <a:picLocks noChangeAspect="1"/>
          </p:cNvPicPr>
          <p:nvPr/>
        </p:nvPicPr>
        <p:blipFill>
          <a:blip r:embed="rId3"/>
          <a:stretch>
            <a:fillRect/>
          </a:stretch>
        </p:blipFill>
        <p:spPr>
          <a:xfrm>
            <a:off x="6335243" y="2354786"/>
            <a:ext cx="5367655" cy="3071495"/>
          </a:xfrm>
          <a:prstGeom prst="rect">
            <a:avLst/>
          </a:prstGeom>
        </p:spPr>
      </p:pic>
      <p:sp>
        <p:nvSpPr>
          <p:cNvPr id="12" name="Text Placeholder 4">
            <a:extLst>
              <a:ext uri="{FF2B5EF4-FFF2-40B4-BE49-F238E27FC236}">
                <a16:creationId xmlns:a16="http://schemas.microsoft.com/office/drawing/2014/main" id="{BC90FFAB-34A3-A7DF-E31D-D1ADF010F039}"/>
              </a:ext>
            </a:extLst>
          </p:cNvPr>
          <p:cNvSpPr txBox="1">
            <a:spLocks/>
          </p:cNvSpPr>
          <p:nvPr/>
        </p:nvSpPr>
        <p:spPr>
          <a:xfrm>
            <a:off x="1193092" y="1157055"/>
            <a:ext cx="5256535" cy="2539157"/>
          </a:xfrm>
          <a:prstGeom prst="rect">
            <a:avLst/>
          </a:prstGeom>
        </p:spPr>
        <p:txBody>
          <a:bodyPr vert="horz" wrap="square" lIns="36000" tIns="0" rIns="36000" bIns="0" rtlCol="0" anchor="t">
            <a:spAutoFit/>
          </a:bodyPr>
          <a:lstStyle>
            <a:lvl1pPr marL="0" indent="0" algn="l" defTabSz="914400" rtl="0" eaLnBrk="1" latinLnBrk="0" hangingPunct="1">
              <a:lnSpc>
                <a:spcPct val="100000"/>
              </a:lnSpc>
              <a:spcBef>
                <a:spcPts val="0"/>
              </a:spcBef>
              <a:buFontTx/>
              <a:buNone/>
              <a:defRPr sz="17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Tx/>
              <a:buNone/>
              <a:defRPr sz="1500" kern="1200">
                <a:solidFill>
                  <a:schemeClr val="accent6"/>
                </a:solidFill>
                <a:latin typeface="+mn-lt"/>
                <a:ea typeface="+mn-ea"/>
                <a:cs typeface="+mn-cs"/>
              </a:defRPr>
            </a:lvl2pPr>
            <a:lvl3pPr marL="0" indent="0" algn="l" defTabSz="914400" rtl="0" eaLnBrk="1" latinLnBrk="0" hangingPunct="1">
              <a:lnSpc>
                <a:spcPct val="100000"/>
              </a:lnSpc>
              <a:spcBef>
                <a:spcPts val="600"/>
              </a:spcBef>
              <a:buFontTx/>
              <a:buNone/>
              <a:defRPr sz="1500" b="1" kern="1200">
                <a:solidFill>
                  <a:schemeClr val="accent6"/>
                </a:solidFill>
                <a:latin typeface="+mn-lt"/>
                <a:ea typeface="+mn-ea"/>
                <a:cs typeface="+mn-cs"/>
              </a:defRPr>
            </a:lvl3pPr>
            <a:lvl4pPr marL="252000" indent="-252000" algn="l" defTabSz="914400" rtl="0" eaLnBrk="1" latinLnBrk="0" hangingPunct="1">
              <a:lnSpc>
                <a:spcPct val="100000"/>
              </a:lnSpc>
              <a:spcBef>
                <a:spcPts val="600"/>
              </a:spcBef>
              <a:buClr>
                <a:schemeClr val="accent1"/>
              </a:buClr>
              <a:buFont typeface="Symbol" panose="05050102010706020507" pitchFamily="18" charset="2"/>
              <a:buChar char="®"/>
              <a:defRPr sz="1500" kern="1200">
                <a:solidFill>
                  <a:schemeClr val="accent6"/>
                </a:solidFill>
                <a:latin typeface="+mn-lt"/>
                <a:ea typeface="+mn-ea"/>
                <a:cs typeface="+mn-cs"/>
              </a:defRPr>
            </a:lvl4pPr>
            <a:lvl5pPr marL="360000" indent="-108000" algn="l" defTabSz="914400" rtl="0" eaLnBrk="1" latinLnBrk="0" hangingPunct="1">
              <a:lnSpc>
                <a:spcPct val="100000"/>
              </a:lnSpc>
              <a:spcBef>
                <a:spcPts val="30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sz="1600" err="1">
                <a:solidFill>
                  <a:schemeClr val="tx2"/>
                </a:solidFill>
                <a:cs typeface="Arial"/>
              </a:rPr>
              <a:t>Séquence</a:t>
            </a:r>
            <a:r>
              <a:rPr lang="en-US" sz="1600">
                <a:solidFill>
                  <a:schemeClr val="tx2"/>
                </a:solidFill>
                <a:cs typeface="Arial"/>
              </a:rPr>
              <a:t> des </a:t>
            </a:r>
            <a:r>
              <a:rPr lang="en-US" sz="1600" err="1">
                <a:solidFill>
                  <a:schemeClr val="tx2"/>
                </a:solidFill>
                <a:cs typeface="Arial"/>
              </a:rPr>
              <a:t>entretiens</a:t>
            </a:r>
            <a:r>
              <a:rPr lang="en-US" sz="1600">
                <a:solidFill>
                  <a:schemeClr val="tx2"/>
                </a:solidFill>
                <a:cs typeface="Arial"/>
              </a:rPr>
              <a:t>: </a:t>
            </a:r>
          </a:p>
          <a:p>
            <a:pPr marL="712470" indent="-285750">
              <a:buFontTx/>
              <a:buChar char="-"/>
            </a:pPr>
            <a:r>
              <a:rPr lang="en-US" sz="1600" b="0" err="1">
                <a:solidFill>
                  <a:schemeClr val="tx2"/>
                </a:solidFill>
                <a:cs typeface="Arial"/>
              </a:rPr>
              <a:t>Compréhension</a:t>
            </a:r>
            <a:r>
              <a:rPr lang="en-US" sz="1600" b="0">
                <a:solidFill>
                  <a:schemeClr val="tx2"/>
                </a:solidFill>
                <a:cs typeface="Arial"/>
              </a:rPr>
              <a:t> et </a:t>
            </a:r>
            <a:r>
              <a:rPr lang="en-US" sz="1600" b="0" err="1">
                <a:solidFill>
                  <a:schemeClr val="tx2"/>
                </a:solidFill>
                <a:cs typeface="Arial"/>
              </a:rPr>
              <a:t>consentement</a:t>
            </a:r>
            <a:endParaRPr lang="en-US" sz="1600" b="0">
              <a:solidFill>
                <a:schemeClr val="tx2"/>
              </a:solidFill>
              <a:cs typeface="Arial"/>
            </a:endParaRPr>
          </a:p>
          <a:p>
            <a:pPr marL="712470" indent="-285750">
              <a:buFontTx/>
              <a:buChar char="-"/>
            </a:pPr>
            <a:r>
              <a:rPr lang="en-US" sz="1600" b="0" err="1">
                <a:solidFill>
                  <a:schemeClr val="tx2"/>
                </a:solidFill>
                <a:cs typeface="Arial"/>
              </a:rPr>
              <a:t>Présentation</a:t>
            </a:r>
            <a:r>
              <a:rPr lang="en-US" sz="1600" b="0">
                <a:solidFill>
                  <a:schemeClr val="tx2"/>
                </a:solidFill>
                <a:cs typeface="Arial"/>
              </a:rPr>
              <a:t> des </a:t>
            </a:r>
            <a:r>
              <a:rPr lang="en-US" sz="1600" b="0" err="1">
                <a:solidFill>
                  <a:schemeClr val="tx2"/>
                </a:solidFill>
                <a:cs typeface="Arial"/>
              </a:rPr>
              <a:t>outils</a:t>
            </a:r>
            <a:endParaRPr lang="en-US" sz="1600" b="0">
              <a:solidFill>
                <a:schemeClr val="tx2"/>
              </a:solidFill>
              <a:cs typeface="Arial"/>
            </a:endParaRPr>
          </a:p>
          <a:p>
            <a:pPr marL="712470" indent="-285750">
              <a:buFontTx/>
              <a:buChar char="-"/>
            </a:pPr>
            <a:r>
              <a:rPr lang="en-US" sz="1600" b="0">
                <a:solidFill>
                  <a:schemeClr val="tx2"/>
                </a:solidFill>
                <a:cs typeface="Arial"/>
              </a:rPr>
              <a:t>Clarification et demonstration</a:t>
            </a:r>
          </a:p>
          <a:p>
            <a:pPr marL="712470" indent="-285750">
              <a:buFontTx/>
              <a:buChar char="-"/>
            </a:pPr>
            <a:r>
              <a:rPr lang="en-US" sz="1600" b="0" err="1">
                <a:solidFill>
                  <a:schemeClr val="tx2"/>
                </a:solidFill>
                <a:cs typeface="Arial"/>
              </a:rPr>
              <a:t>Réflexion</a:t>
            </a:r>
            <a:r>
              <a:rPr lang="en-US" sz="1600" b="0">
                <a:solidFill>
                  <a:schemeClr val="tx2"/>
                </a:solidFill>
                <a:cs typeface="Arial"/>
              </a:rPr>
              <a:t> et discussion</a:t>
            </a:r>
          </a:p>
          <a:p>
            <a:pPr marL="712470" indent="-285750">
              <a:buFontTx/>
              <a:buChar char="-"/>
            </a:pPr>
            <a:r>
              <a:rPr lang="en-US" sz="1600" b="0" err="1">
                <a:solidFill>
                  <a:schemeClr val="tx2"/>
                </a:solidFill>
                <a:cs typeface="Arial"/>
              </a:rPr>
              <a:t>Clôture</a:t>
            </a:r>
            <a:endParaRPr lang="en-US" sz="1600" b="0">
              <a:solidFill>
                <a:schemeClr val="tx2"/>
              </a:solidFill>
              <a:cs typeface="Arial"/>
            </a:endParaRPr>
          </a:p>
          <a:p>
            <a:pPr marL="285750" indent="-285750">
              <a:spcBef>
                <a:spcPts val="600"/>
              </a:spcBef>
              <a:buFont typeface="Wingdings" panose="05000000000000000000" pitchFamily="2" charset="2"/>
              <a:buChar char="Ø"/>
            </a:pPr>
            <a:r>
              <a:rPr lang="en-US" sz="1600">
                <a:solidFill>
                  <a:schemeClr val="tx2"/>
                </a:solidFill>
                <a:cs typeface="Arial"/>
              </a:rPr>
              <a:t>Supports </a:t>
            </a:r>
            <a:r>
              <a:rPr lang="en-US" sz="1600" err="1">
                <a:solidFill>
                  <a:schemeClr val="tx2"/>
                </a:solidFill>
                <a:cs typeface="Arial"/>
              </a:rPr>
              <a:t>visuels</a:t>
            </a:r>
            <a:r>
              <a:rPr lang="en-US" sz="1600">
                <a:solidFill>
                  <a:schemeClr val="tx2"/>
                </a:solidFill>
                <a:cs typeface="Arial"/>
              </a:rPr>
              <a:t> pour guider les conversations:</a:t>
            </a:r>
          </a:p>
          <a:p>
            <a:pPr marL="626745" indent="-285750">
              <a:buFontTx/>
              <a:buChar char="-"/>
            </a:pPr>
            <a:r>
              <a:rPr lang="en-US" sz="1600" b="0">
                <a:solidFill>
                  <a:schemeClr val="tx2"/>
                </a:solidFill>
                <a:cs typeface="Arial"/>
              </a:rPr>
              <a:t>Fleur de </a:t>
            </a:r>
            <a:r>
              <a:rPr lang="en-US" sz="1600" b="0" err="1">
                <a:solidFill>
                  <a:schemeClr val="tx2"/>
                </a:solidFill>
                <a:cs typeface="Arial"/>
              </a:rPr>
              <a:t>l’identité</a:t>
            </a:r>
            <a:endParaRPr lang="en-US" sz="1600" b="0">
              <a:solidFill>
                <a:schemeClr val="tx2"/>
              </a:solidFill>
              <a:cs typeface="Arial"/>
            </a:endParaRPr>
          </a:p>
          <a:p>
            <a:pPr marL="626745" indent="-285750">
              <a:buFontTx/>
              <a:buChar char="-"/>
            </a:pPr>
            <a:r>
              <a:rPr lang="en-US" sz="1600" b="0" err="1">
                <a:solidFill>
                  <a:schemeClr val="tx2"/>
                </a:solidFill>
                <a:cs typeface="Arial"/>
              </a:rPr>
              <a:t>Ponts</a:t>
            </a:r>
            <a:endParaRPr lang="en-US" sz="1600" b="0">
              <a:solidFill>
                <a:schemeClr val="tx2"/>
              </a:solidFill>
              <a:cs typeface="Arial"/>
            </a:endParaRPr>
          </a:p>
          <a:p>
            <a:pPr marL="626745" indent="-285750">
              <a:buFontTx/>
              <a:buChar char="-"/>
            </a:pPr>
            <a:r>
              <a:rPr lang="en-US" sz="1600" b="0">
                <a:solidFill>
                  <a:schemeClr val="tx2"/>
                </a:solidFill>
                <a:cs typeface="Arial"/>
              </a:rPr>
              <a:t>Smileys</a:t>
            </a:r>
          </a:p>
        </p:txBody>
      </p:sp>
    </p:spTree>
    <p:extLst>
      <p:ext uri="{BB962C8B-B14F-4D97-AF65-F5344CB8AC3E}">
        <p14:creationId xmlns:p14="http://schemas.microsoft.com/office/powerpoint/2010/main" val="272329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0C8D5-49B4-375D-9EF1-8360D827A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0DEC1-589F-120C-1B5B-E9AE82E37177}"/>
              </a:ext>
            </a:extLst>
          </p:cNvPr>
          <p:cNvSpPr>
            <a:spLocks noGrp="1"/>
          </p:cNvSpPr>
          <p:nvPr>
            <p:ph type="title"/>
          </p:nvPr>
        </p:nvSpPr>
        <p:spPr>
          <a:xfrm>
            <a:off x="623441" y="485126"/>
            <a:ext cx="11233151" cy="492443"/>
          </a:xfrm>
        </p:spPr>
        <p:txBody>
          <a:bodyPr/>
          <a:lstStyle/>
          <a:p>
            <a:r>
              <a:rPr lang="en-US" err="1">
                <a:cs typeface="Arial"/>
              </a:rPr>
              <a:t>Limites</a:t>
            </a:r>
            <a:r>
              <a:rPr lang="en-US">
                <a:cs typeface="Arial"/>
              </a:rPr>
              <a:t>/ Limitations</a:t>
            </a:r>
            <a:endParaRPr lang="en-US"/>
          </a:p>
        </p:txBody>
      </p:sp>
      <p:sp>
        <p:nvSpPr>
          <p:cNvPr id="4" name="Text Placeholder 3">
            <a:extLst>
              <a:ext uri="{FF2B5EF4-FFF2-40B4-BE49-F238E27FC236}">
                <a16:creationId xmlns:a16="http://schemas.microsoft.com/office/drawing/2014/main" id="{BCAB0683-72E2-FB69-4BDD-627D2DD85A34}"/>
              </a:ext>
            </a:extLst>
          </p:cNvPr>
          <p:cNvSpPr>
            <a:spLocks noGrp="1"/>
          </p:cNvSpPr>
          <p:nvPr>
            <p:ph type="body" sz="quarter" idx="13"/>
          </p:nvPr>
        </p:nvSpPr>
        <p:spPr>
          <a:xfrm>
            <a:off x="6487763" y="1226829"/>
            <a:ext cx="5256535" cy="5170646"/>
          </a:xfrm>
        </p:spPr>
        <p:txBody>
          <a:bodyPr vert="horz" wrap="square" lIns="36000" tIns="0" rIns="36000" bIns="0" rtlCol="0" anchor="t">
            <a:spAutoFit/>
          </a:bodyPr>
          <a:lstStyle/>
          <a:p>
            <a:pPr marL="285750" indent="-285750">
              <a:buFont typeface="Wingdings" panose="05000000000000000000" pitchFamily="2" charset="2"/>
              <a:buChar char="Ø"/>
            </a:pPr>
            <a:r>
              <a:rPr lang="en-US" sz="1600" b="0">
                <a:cs typeface="Arial"/>
              </a:rPr>
              <a:t>No effective and proven outcome measurement method on interpersonal stigma exists that met scoping.  Designing and testing new outcome measurement method is complex and highly innovative. </a:t>
            </a:r>
          </a:p>
          <a:p>
            <a:pPr marL="285750" indent="-285750">
              <a:buFont typeface="Wingdings" panose="05000000000000000000" pitchFamily="2" charset="2"/>
              <a:buChar char="Ø"/>
            </a:pPr>
            <a:endParaRPr lang="en-US" sz="1600" b="0">
              <a:cs typeface="Arial"/>
            </a:endParaRPr>
          </a:p>
          <a:p>
            <a:pPr marL="285750" indent="-285750">
              <a:buFont typeface="Wingdings" panose="05000000000000000000" pitchFamily="2" charset="2"/>
              <a:buChar char="Ø"/>
            </a:pPr>
            <a:r>
              <a:rPr lang="en-US" sz="1600" b="0">
                <a:cs typeface="Arial"/>
              </a:rPr>
              <a:t>Given resource constraints: focus on designing and conducting limited testing of a potential outcome measurement method.  </a:t>
            </a:r>
          </a:p>
          <a:p>
            <a:pPr marL="285750" indent="-285750">
              <a:buFont typeface="Wingdings" panose="05000000000000000000" pitchFamily="2" charset="2"/>
              <a:buChar char="Ø"/>
            </a:pPr>
            <a:endParaRPr lang="en-US" sz="1600" b="0">
              <a:cs typeface="Arial"/>
            </a:endParaRPr>
          </a:p>
          <a:p>
            <a:pPr marL="285750" indent="-285750">
              <a:buFont typeface="Wingdings" panose="05000000000000000000" pitchFamily="2" charset="2"/>
              <a:buChar char="Ø"/>
            </a:pPr>
            <a:r>
              <a:rPr lang="en-US" sz="1600" b="0">
                <a:cs typeface="Arial"/>
              </a:rPr>
              <a:t>Limited sampling. </a:t>
            </a:r>
          </a:p>
          <a:p>
            <a:pPr marL="285750" indent="-285750">
              <a:buFont typeface="Wingdings" panose="05000000000000000000" pitchFamily="2" charset="2"/>
              <a:buChar char="Ø"/>
            </a:pPr>
            <a:endParaRPr lang="en-US" sz="1600" b="0">
              <a:cs typeface="Arial"/>
            </a:endParaRPr>
          </a:p>
          <a:p>
            <a:pPr marL="285750" indent="-285750">
              <a:buFont typeface="Wingdings" panose="05000000000000000000" pitchFamily="2" charset="2"/>
              <a:buChar char="Ø"/>
            </a:pPr>
            <a:r>
              <a:rPr lang="en-US" sz="1600" b="0">
                <a:cs typeface="Arial"/>
              </a:rPr>
              <a:t>People’s availability for interviews and/ or participation in group discussions was restricted. </a:t>
            </a:r>
          </a:p>
          <a:p>
            <a:pPr marL="285750" indent="-285750">
              <a:buFont typeface="Wingdings" panose="05000000000000000000" pitchFamily="2" charset="2"/>
              <a:buChar char="Ø"/>
            </a:pPr>
            <a:endParaRPr lang="en-US" sz="1600" b="0">
              <a:cs typeface="Arial"/>
            </a:endParaRPr>
          </a:p>
          <a:p>
            <a:pPr marL="285750" indent="-285750">
              <a:buFont typeface="Wingdings" panose="05000000000000000000" pitchFamily="2" charset="2"/>
              <a:buChar char="Ø"/>
            </a:pPr>
            <a:r>
              <a:rPr lang="en-US" sz="1600" b="0">
                <a:cs typeface="Arial"/>
              </a:rPr>
              <a:t>Outcome measurement method includes rating systems (‘Bridges’ and ‘Smileys’) to help respondents ‘score’ levels of stigma. Did not test the accuracy of scoring or the impact of project activities on changes in stigma. </a:t>
            </a:r>
          </a:p>
          <a:p>
            <a:endParaRPr lang="en-US" sz="1600" b="0">
              <a:cs typeface="Arial"/>
            </a:endParaRPr>
          </a:p>
        </p:txBody>
      </p:sp>
      <p:sp>
        <p:nvSpPr>
          <p:cNvPr id="5" name="Text Placeholder 4">
            <a:extLst>
              <a:ext uri="{FF2B5EF4-FFF2-40B4-BE49-F238E27FC236}">
                <a16:creationId xmlns:a16="http://schemas.microsoft.com/office/drawing/2014/main" id="{02C24435-42C3-920A-FD5E-FE25399352F4}"/>
              </a:ext>
            </a:extLst>
          </p:cNvPr>
          <p:cNvSpPr>
            <a:spLocks noGrp="1"/>
          </p:cNvSpPr>
          <p:nvPr>
            <p:ph type="body" sz="quarter" idx="14"/>
          </p:nvPr>
        </p:nvSpPr>
        <p:spPr>
          <a:xfrm>
            <a:off x="711699" y="1226829"/>
            <a:ext cx="5079502" cy="5170646"/>
          </a:xfrm>
        </p:spPr>
        <p:txBody>
          <a:bodyPr vert="horz" wrap="square" lIns="36000" tIns="0" rIns="36000" bIns="0" rtlCol="0" anchor="t">
            <a:spAutoFit/>
          </a:bodyPr>
          <a:lstStyle/>
          <a:p>
            <a:pPr marL="285750" indent="-285750">
              <a:buFont typeface="Wingdings" panose="05000000000000000000" pitchFamily="2" charset="2"/>
              <a:buChar char="Ø"/>
            </a:pPr>
            <a:r>
              <a:rPr lang="en-US" sz="1600" b="0" err="1">
                <a:solidFill>
                  <a:schemeClr val="tx2"/>
                </a:solidFill>
                <a:ea typeface="+mn-lt"/>
                <a:cs typeface="+mn-lt"/>
              </a:rPr>
              <a:t>Aucune</a:t>
            </a:r>
            <a:r>
              <a:rPr lang="en-US" sz="1600" b="0">
                <a:solidFill>
                  <a:schemeClr val="tx2"/>
                </a:solidFill>
                <a:ea typeface="+mn-lt"/>
                <a:cs typeface="+mn-lt"/>
              </a:rPr>
              <a:t> </a:t>
            </a:r>
            <a:r>
              <a:rPr lang="en-US" sz="1600" b="0" err="1">
                <a:solidFill>
                  <a:schemeClr val="tx2"/>
                </a:solidFill>
                <a:ea typeface="+mn-lt"/>
                <a:cs typeface="+mn-lt"/>
              </a:rPr>
              <a:t>méthode</a:t>
            </a:r>
            <a:r>
              <a:rPr lang="en-US" sz="1600" b="0">
                <a:solidFill>
                  <a:schemeClr val="tx2"/>
                </a:solidFill>
                <a:ea typeface="+mn-lt"/>
                <a:cs typeface="+mn-lt"/>
              </a:rPr>
              <a:t> </a:t>
            </a:r>
            <a:r>
              <a:rPr lang="en-US" sz="1600" b="0" err="1">
                <a:solidFill>
                  <a:schemeClr val="tx2"/>
                </a:solidFill>
                <a:ea typeface="+mn-lt"/>
                <a:cs typeface="+mn-lt"/>
              </a:rPr>
              <a:t>efficace</a:t>
            </a:r>
            <a:r>
              <a:rPr lang="en-US" sz="1600" b="0">
                <a:solidFill>
                  <a:schemeClr val="tx2"/>
                </a:solidFill>
                <a:ea typeface="+mn-lt"/>
                <a:cs typeface="+mn-lt"/>
              </a:rPr>
              <a:t> et </a:t>
            </a:r>
            <a:r>
              <a:rPr lang="en-US" sz="1600" b="0" err="1">
                <a:solidFill>
                  <a:schemeClr val="tx2"/>
                </a:solidFill>
                <a:ea typeface="+mn-lt"/>
                <a:cs typeface="+mn-lt"/>
              </a:rPr>
              <a:t>éprouvée</a:t>
            </a:r>
            <a:r>
              <a:rPr lang="en-US" sz="1600" b="0">
                <a:solidFill>
                  <a:schemeClr val="tx2"/>
                </a:solidFill>
                <a:ea typeface="+mn-lt"/>
                <a:cs typeface="+mn-lt"/>
              </a:rPr>
              <a:t> de </a:t>
            </a:r>
            <a:r>
              <a:rPr lang="en-US" sz="1600" b="0" err="1">
                <a:solidFill>
                  <a:schemeClr val="tx2"/>
                </a:solidFill>
                <a:ea typeface="+mn-lt"/>
                <a:cs typeface="+mn-lt"/>
              </a:rPr>
              <a:t>mesure</a:t>
            </a:r>
            <a:r>
              <a:rPr lang="en-US" sz="1600" b="0">
                <a:solidFill>
                  <a:schemeClr val="tx2"/>
                </a:solidFill>
                <a:ea typeface="+mn-lt"/>
                <a:cs typeface="+mn-lt"/>
              </a:rPr>
              <a:t> des </a:t>
            </a:r>
            <a:r>
              <a:rPr lang="en-US" sz="1600" b="0" err="1">
                <a:solidFill>
                  <a:schemeClr val="tx2"/>
                </a:solidFill>
                <a:ea typeface="+mn-lt"/>
                <a:cs typeface="+mn-lt"/>
              </a:rPr>
              <a:t>effets</a:t>
            </a:r>
            <a:r>
              <a:rPr lang="en-US" sz="1600" b="0">
                <a:solidFill>
                  <a:schemeClr val="tx2"/>
                </a:solidFill>
                <a:ea typeface="+mn-lt"/>
                <a:cs typeface="+mn-lt"/>
              </a:rPr>
              <a:t> </a:t>
            </a:r>
            <a:r>
              <a:rPr lang="en-US" sz="1600" b="0" err="1">
                <a:solidFill>
                  <a:schemeClr val="tx2"/>
                </a:solidFill>
                <a:ea typeface="+mn-lt"/>
                <a:cs typeface="+mn-lt"/>
              </a:rPr>
              <a:t>correspondant</a:t>
            </a:r>
            <a:r>
              <a:rPr lang="en-US" sz="1600" b="0">
                <a:solidFill>
                  <a:schemeClr val="tx2"/>
                </a:solidFill>
                <a:ea typeface="+mn-lt"/>
                <a:cs typeface="+mn-lt"/>
              </a:rPr>
              <a:t> au </a:t>
            </a:r>
            <a:r>
              <a:rPr lang="en-US" sz="1600" b="0" err="1">
                <a:solidFill>
                  <a:schemeClr val="tx2"/>
                </a:solidFill>
                <a:ea typeface="+mn-lt"/>
                <a:cs typeface="+mn-lt"/>
              </a:rPr>
              <a:t>périmètre</a:t>
            </a:r>
            <a:r>
              <a:rPr lang="en-US" sz="1600" b="0">
                <a:solidFill>
                  <a:schemeClr val="tx2"/>
                </a:solidFill>
                <a:ea typeface="+mn-lt"/>
                <a:cs typeface="+mn-lt"/>
              </a:rPr>
              <a:t> propose </a:t>
            </a:r>
            <a:r>
              <a:rPr lang="en-US" sz="1600" b="0" err="1">
                <a:solidFill>
                  <a:schemeClr val="tx2"/>
                </a:solidFill>
                <a:ea typeface="+mn-lt"/>
                <a:cs typeface="+mn-lt"/>
              </a:rPr>
              <a:t>n’existe</a:t>
            </a:r>
            <a:r>
              <a:rPr lang="en-US" sz="1600" b="0">
                <a:solidFill>
                  <a:schemeClr val="tx2"/>
                </a:solidFill>
                <a:ea typeface="+mn-lt"/>
                <a:cs typeface="+mn-lt"/>
              </a:rPr>
              <a:t>. </a:t>
            </a:r>
            <a:r>
              <a:rPr lang="en-US" sz="1600" b="0" err="1">
                <a:solidFill>
                  <a:schemeClr val="tx2"/>
                </a:solidFill>
                <a:ea typeface="+mn-lt"/>
                <a:cs typeface="+mn-lt"/>
              </a:rPr>
              <a:t>Concevoir</a:t>
            </a:r>
            <a:r>
              <a:rPr lang="en-US" sz="1600" b="0">
                <a:solidFill>
                  <a:schemeClr val="tx2"/>
                </a:solidFill>
                <a:ea typeface="+mn-lt"/>
                <a:cs typeface="+mn-lt"/>
              </a:rPr>
              <a:t> et tester </a:t>
            </a:r>
            <a:r>
              <a:rPr lang="en-US" sz="1600" b="0" err="1">
                <a:solidFill>
                  <a:schemeClr val="tx2"/>
                </a:solidFill>
                <a:ea typeface="+mn-lt"/>
                <a:cs typeface="+mn-lt"/>
              </a:rPr>
              <a:t>une</a:t>
            </a:r>
            <a:r>
              <a:rPr lang="en-US" sz="1600" b="0">
                <a:solidFill>
                  <a:schemeClr val="tx2"/>
                </a:solidFill>
                <a:ea typeface="+mn-lt"/>
                <a:cs typeface="+mn-lt"/>
              </a:rPr>
              <a:t> nouvelle </a:t>
            </a:r>
            <a:r>
              <a:rPr lang="en-US" sz="1600" b="0" err="1">
                <a:solidFill>
                  <a:schemeClr val="tx2"/>
                </a:solidFill>
                <a:ea typeface="+mn-lt"/>
                <a:cs typeface="+mn-lt"/>
              </a:rPr>
              <a:t>méthode</a:t>
            </a:r>
            <a:r>
              <a:rPr lang="en-US" sz="1600" b="0">
                <a:solidFill>
                  <a:schemeClr val="tx2"/>
                </a:solidFill>
                <a:ea typeface="+mn-lt"/>
                <a:cs typeface="+mn-lt"/>
              </a:rPr>
              <a:t> de </a:t>
            </a:r>
            <a:r>
              <a:rPr lang="en-US" sz="1600" b="0" err="1">
                <a:solidFill>
                  <a:schemeClr val="tx2"/>
                </a:solidFill>
                <a:ea typeface="+mn-lt"/>
                <a:cs typeface="+mn-lt"/>
              </a:rPr>
              <a:t>mesure</a:t>
            </a:r>
            <a:r>
              <a:rPr lang="en-US" sz="1600" b="0">
                <a:solidFill>
                  <a:schemeClr val="tx2"/>
                </a:solidFill>
                <a:ea typeface="+mn-lt"/>
                <a:cs typeface="+mn-lt"/>
              </a:rPr>
              <a:t> des </a:t>
            </a:r>
            <a:r>
              <a:rPr lang="en-US" sz="1600" b="0" err="1">
                <a:solidFill>
                  <a:schemeClr val="tx2"/>
                </a:solidFill>
                <a:ea typeface="+mn-lt"/>
                <a:cs typeface="+mn-lt"/>
              </a:rPr>
              <a:t>effets</a:t>
            </a:r>
            <a:r>
              <a:rPr lang="en-US" sz="1600" b="0">
                <a:solidFill>
                  <a:schemeClr val="tx2"/>
                </a:solidFill>
                <a:ea typeface="+mn-lt"/>
                <a:cs typeface="+mn-lt"/>
              </a:rPr>
              <a:t> </a:t>
            </a:r>
            <a:r>
              <a:rPr lang="en-US" sz="1600" b="0" err="1">
                <a:solidFill>
                  <a:schemeClr val="tx2"/>
                </a:solidFill>
                <a:ea typeface="+mn-lt"/>
                <a:cs typeface="+mn-lt"/>
              </a:rPr>
              <a:t>est</a:t>
            </a:r>
            <a:r>
              <a:rPr lang="en-US" sz="1600" b="0">
                <a:solidFill>
                  <a:schemeClr val="tx2"/>
                </a:solidFill>
                <a:ea typeface="+mn-lt"/>
                <a:cs typeface="+mn-lt"/>
              </a:rPr>
              <a:t> </a:t>
            </a:r>
            <a:r>
              <a:rPr lang="en-US" sz="1600" b="0" err="1">
                <a:solidFill>
                  <a:schemeClr val="tx2"/>
                </a:solidFill>
                <a:ea typeface="+mn-lt"/>
                <a:cs typeface="+mn-lt"/>
              </a:rPr>
              <a:t>complexe</a:t>
            </a:r>
            <a:r>
              <a:rPr lang="en-US" sz="1600" b="0">
                <a:solidFill>
                  <a:schemeClr val="tx2"/>
                </a:solidFill>
                <a:ea typeface="+mn-lt"/>
                <a:cs typeface="+mn-lt"/>
              </a:rPr>
              <a:t> et très innovant.</a:t>
            </a:r>
          </a:p>
          <a:p>
            <a:r>
              <a:rPr lang="en-US" sz="1600" b="0">
                <a:solidFill>
                  <a:schemeClr val="tx2"/>
                </a:solidFill>
                <a:ea typeface="+mn-lt"/>
                <a:cs typeface="+mn-lt"/>
              </a:rPr>
              <a:t> </a:t>
            </a:r>
            <a:endParaRPr lang="en-US" sz="1600" b="0">
              <a:solidFill>
                <a:schemeClr val="tx2"/>
              </a:solidFill>
              <a:cs typeface="Arial" panose="020B0604020202020204"/>
            </a:endParaRPr>
          </a:p>
          <a:p>
            <a:pPr marL="285750" indent="-285750">
              <a:buFont typeface="Wingdings" panose="05000000000000000000" pitchFamily="2" charset="2"/>
              <a:buChar char="Ø"/>
            </a:pPr>
            <a:r>
              <a:rPr lang="en-US" sz="1600" b="0">
                <a:solidFill>
                  <a:schemeClr val="tx2"/>
                </a:solidFill>
                <a:ea typeface="+mn-lt"/>
                <a:cs typeface="+mn-lt"/>
              </a:rPr>
              <a:t>Compte-</a:t>
            </a:r>
            <a:r>
              <a:rPr lang="en-US" sz="1600" b="0" err="1">
                <a:solidFill>
                  <a:schemeClr val="tx2"/>
                </a:solidFill>
                <a:ea typeface="+mn-lt"/>
                <a:cs typeface="+mn-lt"/>
              </a:rPr>
              <a:t>tenu</a:t>
            </a:r>
            <a:r>
              <a:rPr lang="en-US" sz="1600" b="0">
                <a:solidFill>
                  <a:schemeClr val="tx2"/>
                </a:solidFill>
                <a:ea typeface="+mn-lt"/>
                <a:cs typeface="+mn-lt"/>
              </a:rPr>
              <a:t> des </a:t>
            </a:r>
            <a:r>
              <a:rPr lang="en-US" sz="1600" b="0" err="1">
                <a:solidFill>
                  <a:schemeClr val="tx2"/>
                </a:solidFill>
                <a:ea typeface="+mn-lt"/>
                <a:cs typeface="+mn-lt"/>
              </a:rPr>
              <a:t>contraintes</a:t>
            </a:r>
            <a:r>
              <a:rPr lang="en-US" sz="1600" b="0">
                <a:solidFill>
                  <a:schemeClr val="tx2"/>
                </a:solidFill>
                <a:ea typeface="+mn-lt"/>
                <a:cs typeface="+mn-lt"/>
              </a:rPr>
              <a:t> </a:t>
            </a:r>
            <a:r>
              <a:rPr lang="en-US" sz="1600" b="0" err="1">
                <a:solidFill>
                  <a:schemeClr val="tx2"/>
                </a:solidFill>
                <a:ea typeface="+mn-lt"/>
                <a:cs typeface="+mn-lt"/>
              </a:rPr>
              <a:t>en</a:t>
            </a:r>
            <a:r>
              <a:rPr lang="en-US" sz="1600" b="0">
                <a:solidFill>
                  <a:schemeClr val="tx2"/>
                </a:solidFill>
                <a:ea typeface="+mn-lt"/>
                <a:cs typeface="+mn-lt"/>
              </a:rPr>
              <a:t> matière de ressources : focus sur la conception et </a:t>
            </a:r>
            <a:r>
              <a:rPr lang="en-US" sz="1600" b="0" err="1">
                <a:solidFill>
                  <a:schemeClr val="tx2"/>
                </a:solidFill>
                <a:ea typeface="+mn-lt"/>
                <a:cs typeface="+mn-lt"/>
              </a:rPr>
              <a:t>une</a:t>
            </a:r>
            <a:r>
              <a:rPr lang="en-US" sz="1600" b="0">
                <a:solidFill>
                  <a:schemeClr val="tx2"/>
                </a:solidFill>
                <a:ea typeface="+mn-lt"/>
                <a:cs typeface="+mn-lt"/>
              </a:rPr>
              <a:t> phase  de test </a:t>
            </a:r>
            <a:r>
              <a:rPr lang="en-US" sz="1600" b="0" err="1">
                <a:solidFill>
                  <a:schemeClr val="tx2"/>
                </a:solidFill>
                <a:ea typeface="+mn-lt"/>
                <a:cs typeface="+mn-lt"/>
              </a:rPr>
              <a:t>limitée</a:t>
            </a:r>
            <a:endParaRPr lang="en-US" sz="1600" b="0">
              <a:solidFill>
                <a:schemeClr val="tx2"/>
              </a:solidFill>
              <a:ea typeface="+mn-lt"/>
              <a:cs typeface="+mn-lt"/>
            </a:endParaRPr>
          </a:p>
          <a:p>
            <a:endParaRPr lang="en-US" sz="1600" b="0">
              <a:solidFill>
                <a:schemeClr val="tx2"/>
              </a:solidFill>
              <a:cs typeface="Arial" panose="020B0604020202020204"/>
            </a:endParaRPr>
          </a:p>
          <a:p>
            <a:pPr marL="285750" indent="-285750">
              <a:buFont typeface="Wingdings" panose="05000000000000000000" pitchFamily="2" charset="2"/>
              <a:buChar char="Ø"/>
            </a:pPr>
            <a:r>
              <a:rPr lang="en-US" sz="1600" b="0" err="1">
                <a:solidFill>
                  <a:schemeClr val="tx2"/>
                </a:solidFill>
                <a:ea typeface="+mn-lt"/>
                <a:cs typeface="+mn-lt"/>
              </a:rPr>
              <a:t>Échantillonnage</a:t>
            </a:r>
            <a:r>
              <a:rPr lang="en-US" sz="1600" b="0">
                <a:solidFill>
                  <a:schemeClr val="tx2"/>
                </a:solidFill>
                <a:ea typeface="+mn-lt"/>
                <a:cs typeface="+mn-lt"/>
              </a:rPr>
              <a:t> </a:t>
            </a:r>
            <a:r>
              <a:rPr lang="en-US" sz="1600" b="0" err="1">
                <a:solidFill>
                  <a:schemeClr val="tx2"/>
                </a:solidFill>
                <a:ea typeface="+mn-lt"/>
                <a:cs typeface="+mn-lt"/>
              </a:rPr>
              <a:t>limité</a:t>
            </a:r>
            <a:endParaRPr lang="en-US" sz="1600" b="0">
              <a:solidFill>
                <a:schemeClr val="tx2"/>
              </a:solidFill>
              <a:ea typeface="+mn-lt"/>
              <a:cs typeface="+mn-lt"/>
            </a:endParaRPr>
          </a:p>
          <a:p>
            <a:endParaRPr lang="en-US" sz="1600" b="0">
              <a:solidFill>
                <a:schemeClr val="tx2"/>
              </a:solidFill>
              <a:cs typeface="Arial" panose="020B0604020202020204"/>
            </a:endParaRPr>
          </a:p>
          <a:p>
            <a:pPr marL="285750" indent="-285750">
              <a:buFont typeface="Wingdings" panose="05000000000000000000" pitchFamily="2" charset="2"/>
              <a:buChar char="Ø"/>
            </a:pPr>
            <a:r>
              <a:rPr lang="en-US" sz="1600" b="0" err="1">
                <a:solidFill>
                  <a:schemeClr val="tx2"/>
                </a:solidFill>
                <a:ea typeface="+mn-lt"/>
                <a:cs typeface="+mn-lt"/>
              </a:rPr>
              <a:t>Disponibilité</a:t>
            </a:r>
            <a:r>
              <a:rPr lang="en-US" sz="1600" b="0">
                <a:solidFill>
                  <a:schemeClr val="tx2"/>
                </a:solidFill>
                <a:ea typeface="+mn-lt"/>
                <a:cs typeface="+mn-lt"/>
              </a:rPr>
              <a:t> des </a:t>
            </a:r>
            <a:r>
              <a:rPr lang="en-US" sz="1600" b="0" err="1">
                <a:solidFill>
                  <a:schemeClr val="tx2"/>
                </a:solidFill>
                <a:ea typeface="+mn-lt"/>
                <a:cs typeface="+mn-lt"/>
              </a:rPr>
              <a:t>personnes</a:t>
            </a:r>
            <a:r>
              <a:rPr lang="en-US" sz="1600" b="0">
                <a:solidFill>
                  <a:schemeClr val="tx2"/>
                </a:solidFill>
                <a:ea typeface="+mn-lt"/>
                <a:cs typeface="+mn-lt"/>
              </a:rPr>
              <a:t> pour les </a:t>
            </a:r>
            <a:r>
              <a:rPr lang="en-US" sz="1600" b="0" err="1">
                <a:solidFill>
                  <a:schemeClr val="tx2"/>
                </a:solidFill>
                <a:ea typeface="+mn-lt"/>
                <a:cs typeface="+mn-lt"/>
              </a:rPr>
              <a:t>entretiens</a:t>
            </a:r>
            <a:r>
              <a:rPr lang="en-US" sz="1600" b="0">
                <a:solidFill>
                  <a:schemeClr val="tx2"/>
                </a:solidFill>
                <a:ea typeface="+mn-lt"/>
                <a:cs typeface="+mn-lt"/>
              </a:rPr>
              <a:t> et/</a:t>
            </a:r>
            <a:r>
              <a:rPr lang="en-US" sz="1600" b="0" err="1">
                <a:solidFill>
                  <a:schemeClr val="tx2"/>
                </a:solidFill>
                <a:ea typeface="+mn-lt"/>
                <a:cs typeface="+mn-lt"/>
              </a:rPr>
              <a:t>ou</a:t>
            </a:r>
            <a:r>
              <a:rPr lang="en-US" sz="1600" b="0">
                <a:solidFill>
                  <a:schemeClr val="tx2"/>
                </a:solidFill>
                <a:ea typeface="+mn-lt"/>
                <a:cs typeface="+mn-lt"/>
              </a:rPr>
              <a:t> la participation aux discussions de </a:t>
            </a:r>
            <a:r>
              <a:rPr lang="en-US" sz="1600" b="0" err="1">
                <a:solidFill>
                  <a:schemeClr val="tx2"/>
                </a:solidFill>
                <a:ea typeface="+mn-lt"/>
                <a:cs typeface="+mn-lt"/>
              </a:rPr>
              <a:t>groupe</a:t>
            </a:r>
            <a:r>
              <a:rPr lang="en-US" sz="1600" b="0">
                <a:solidFill>
                  <a:schemeClr val="tx2"/>
                </a:solidFill>
                <a:ea typeface="+mn-lt"/>
                <a:cs typeface="+mn-lt"/>
              </a:rPr>
              <a:t> </a:t>
            </a:r>
            <a:r>
              <a:rPr lang="en-US" sz="1600" b="0" err="1">
                <a:solidFill>
                  <a:schemeClr val="tx2"/>
                </a:solidFill>
                <a:ea typeface="+mn-lt"/>
                <a:cs typeface="+mn-lt"/>
              </a:rPr>
              <a:t>était</a:t>
            </a:r>
            <a:r>
              <a:rPr lang="en-US" sz="1600" b="0">
                <a:solidFill>
                  <a:schemeClr val="tx2"/>
                </a:solidFill>
                <a:ea typeface="+mn-lt"/>
                <a:cs typeface="+mn-lt"/>
              </a:rPr>
              <a:t> </a:t>
            </a:r>
            <a:r>
              <a:rPr lang="en-US" sz="1600" b="0" err="1">
                <a:solidFill>
                  <a:schemeClr val="tx2"/>
                </a:solidFill>
                <a:ea typeface="+mn-lt"/>
                <a:cs typeface="+mn-lt"/>
              </a:rPr>
              <a:t>limitée</a:t>
            </a:r>
            <a:endParaRPr lang="en-US" sz="1600" b="0">
              <a:solidFill>
                <a:schemeClr val="tx2"/>
              </a:solidFill>
              <a:ea typeface="+mn-lt"/>
              <a:cs typeface="+mn-lt"/>
            </a:endParaRPr>
          </a:p>
          <a:p>
            <a:endParaRPr lang="en-US" sz="1600" b="0">
              <a:solidFill>
                <a:schemeClr val="tx2"/>
              </a:solidFill>
              <a:cs typeface="Arial" panose="020B0604020202020204"/>
            </a:endParaRPr>
          </a:p>
          <a:p>
            <a:pPr marL="285750" indent="-285750">
              <a:buFont typeface="Wingdings" panose="05000000000000000000" pitchFamily="2" charset="2"/>
              <a:buChar char="Ø"/>
            </a:pPr>
            <a:r>
              <a:rPr lang="en-US" sz="1600" b="0" err="1">
                <a:solidFill>
                  <a:schemeClr val="tx2"/>
                </a:solidFill>
                <a:ea typeface="+mn-lt"/>
                <a:cs typeface="+mn-lt"/>
              </a:rPr>
              <a:t>L’approche</a:t>
            </a:r>
            <a:r>
              <a:rPr lang="en-US" sz="1600" b="0">
                <a:solidFill>
                  <a:schemeClr val="tx2"/>
                </a:solidFill>
                <a:ea typeface="+mn-lt"/>
                <a:cs typeface="+mn-lt"/>
              </a:rPr>
              <a:t> propose </a:t>
            </a:r>
            <a:r>
              <a:rPr lang="en-US" sz="1600" b="0" err="1">
                <a:solidFill>
                  <a:schemeClr val="tx2"/>
                </a:solidFill>
                <a:ea typeface="+mn-lt"/>
                <a:cs typeface="+mn-lt"/>
              </a:rPr>
              <a:t>comprend</a:t>
            </a:r>
            <a:r>
              <a:rPr lang="en-US" sz="1600" b="0">
                <a:solidFill>
                  <a:schemeClr val="tx2"/>
                </a:solidFill>
                <a:ea typeface="+mn-lt"/>
                <a:cs typeface="+mn-lt"/>
              </a:rPr>
              <a:t> des </a:t>
            </a:r>
            <a:r>
              <a:rPr lang="en-US" sz="1600" b="0" err="1">
                <a:solidFill>
                  <a:schemeClr val="tx2"/>
                </a:solidFill>
                <a:ea typeface="+mn-lt"/>
                <a:cs typeface="+mn-lt"/>
              </a:rPr>
              <a:t>systèmes</a:t>
            </a:r>
            <a:r>
              <a:rPr lang="en-US" sz="1600" b="0">
                <a:solidFill>
                  <a:schemeClr val="tx2"/>
                </a:solidFill>
                <a:ea typeface="+mn-lt"/>
                <a:cs typeface="+mn-lt"/>
              </a:rPr>
              <a:t> </a:t>
            </a:r>
            <a:r>
              <a:rPr lang="en-US" sz="1600" b="0" err="1">
                <a:solidFill>
                  <a:schemeClr val="tx2"/>
                </a:solidFill>
                <a:ea typeface="+mn-lt"/>
                <a:cs typeface="+mn-lt"/>
              </a:rPr>
              <a:t>d'évaluation</a:t>
            </a:r>
            <a:r>
              <a:rPr lang="en-US" sz="1600" b="0">
                <a:solidFill>
                  <a:schemeClr val="tx2"/>
                </a:solidFill>
                <a:ea typeface="+mn-lt"/>
                <a:cs typeface="+mn-lt"/>
              </a:rPr>
              <a:t> (« </a:t>
            </a:r>
            <a:r>
              <a:rPr lang="en-US" sz="1600" b="0" err="1">
                <a:solidFill>
                  <a:schemeClr val="tx2"/>
                </a:solidFill>
                <a:ea typeface="+mn-lt"/>
                <a:cs typeface="+mn-lt"/>
              </a:rPr>
              <a:t>Ponts</a:t>
            </a:r>
            <a:r>
              <a:rPr lang="en-US" sz="1600" b="0">
                <a:solidFill>
                  <a:schemeClr val="tx2"/>
                </a:solidFill>
                <a:ea typeface="+mn-lt"/>
                <a:cs typeface="+mn-lt"/>
              </a:rPr>
              <a:t> » et « Smileys ») pour aider les </a:t>
            </a:r>
            <a:r>
              <a:rPr lang="en-US" sz="1600" b="0" err="1">
                <a:solidFill>
                  <a:schemeClr val="tx2"/>
                </a:solidFill>
                <a:ea typeface="+mn-lt"/>
                <a:cs typeface="+mn-lt"/>
              </a:rPr>
              <a:t>personnes</a:t>
            </a:r>
            <a:r>
              <a:rPr lang="en-US" sz="1600" b="0">
                <a:solidFill>
                  <a:schemeClr val="tx2"/>
                </a:solidFill>
                <a:ea typeface="+mn-lt"/>
                <a:cs typeface="+mn-lt"/>
              </a:rPr>
              <a:t> </a:t>
            </a:r>
            <a:r>
              <a:rPr lang="en-US" sz="1600" b="0" err="1">
                <a:solidFill>
                  <a:schemeClr val="tx2"/>
                </a:solidFill>
                <a:ea typeface="+mn-lt"/>
                <a:cs typeface="+mn-lt"/>
              </a:rPr>
              <a:t>interrogées</a:t>
            </a:r>
            <a:r>
              <a:rPr lang="en-US" sz="1600" b="0">
                <a:solidFill>
                  <a:schemeClr val="tx2"/>
                </a:solidFill>
                <a:ea typeface="+mn-lt"/>
                <a:cs typeface="+mn-lt"/>
              </a:rPr>
              <a:t> à « noter » les </a:t>
            </a:r>
            <a:r>
              <a:rPr lang="en-US" sz="1600" b="0" err="1">
                <a:solidFill>
                  <a:schemeClr val="tx2"/>
                </a:solidFill>
                <a:ea typeface="+mn-lt"/>
                <a:cs typeface="+mn-lt"/>
              </a:rPr>
              <a:t>niveaux</a:t>
            </a:r>
            <a:r>
              <a:rPr lang="en-US" sz="1600" b="0">
                <a:solidFill>
                  <a:schemeClr val="tx2"/>
                </a:solidFill>
                <a:ea typeface="+mn-lt"/>
                <a:cs typeface="+mn-lt"/>
              </a:rPr>
              <a:t> de </a:t>
            </a:r>
            <a:r>
              <a:rPr lang="en-US" sz="1600" b="0" err="1">
                <a:solidFill>
                  <a:schemeClr val="tx2"/>
                </a:solidFill>
                <a:ea typeface="+mn-lt"/>
                <a:cs typeface="+mn-lt"/>
              </a:rPr>
              <a:t>stigmatisation</a:t>
            </a:r>
            <a:r>
              <a:rPr lang="en-US" sz="1600" b="0">
                <a:solidFill>
                  <a:schemeClr val="tx2"/>
                </a:solidFill>
                <a:ea typeface="+mn-lt"/>
                <a:cs typeface="+mn-lt"/>
              </a:rPr>
              <a:t>. </a:t>
            </a:r>
            <a:r>
              <a:rPr lang="en-US" sz="1600" b="0" err="1">
                <a:solidFill>
                  <a:schemeClr val="tx2"/>
                </a:solidFill>
                <a:ea typeface="+mn-lt"/>
                <a:cs typeface="+mn-lt"/>
              </a:rPr>
              <a:t>Cependant</a:t>
            </a:r>
            <a:r>
              <a:rPr lang="en-US" sz="1600" b="0">
                <a:solidFill>
                  <a:schemeClr val="tx2"/>
                </a:solidFill>
                <a:ea typeface="+mn-lt"/>
                <a:cs typeface="+mn-lt"/>
              </a:rPr>
              <a:t>, la </a:t>
            </a:r>
            <a:r>
              <a:rPr lang="en-US" sz="1600" b="0" err="1">
                <a:solidFill>
                  <a:schemeClr val="tx2"/>
                </a:solidFill>
                <a:ea typeface="+mn-lt"/>
                <a:cs typeface="+mn-lt"/>
              </a:rPr>
              <a:t>validité</a:t>
            </a:r>
            <a:r>
              <a:rPr lang="en-US" sz="1600" b="0">
                <a:solidFill>
                  <a:schemeClr val="tx2"/>
                </a:solidFill>
                <a:ea typeface="+mn-lt"/>
                <a:cs typeface="+mn-lt"/>
              </a:rPr>
              <a:t> de </a:t>
            </a:r>
            <a:r>
              <a:rPr lang="en-US" sz="1600" b="0" err="1">
                <a:solidFill>
                  <a:schemeClr val="tx2"/>
                </a:solidFill>
                <a:ea typeface="+mn-lt"/>
                <a:cs typeface="+mn-lt"/>
              </a:rPr>
              <a:t>ces</a:t>
            </a:r>
            <a:r>
              <a:rPr lang="en-US" sz="1600" b="0">
                <a:solidFill>
                  <a:schemeClr val="tx2"/>
                </a:solidFill>
                <a:ea typeface="+mn-lt"/>
                <a:cs typeface="+mn-lt"/>
              </a:rPr>
              <a:t> supports pour </a:t>
            </a:r>
            <a:r>
              <a:rPr lang="en-US" sz="1600" b="0" err="1">
                <a:solidFill>
                  <a:schemeClr val="tx2"/>
                </a:solidFill>
                <a:ea typeface="+mn-lt"/>
                <a:cs typeface="+mn-lt"/>
              </a:rPr>
              <a:t>mesurer</a:t>
            </a:r>
            <a:r>
              <a:rPr lang="en-US" sz="1600" b="0">
                <a:solidFill>
                  <a:schemeClr val="tx2"/>
                </a:solidFill>
                <a:ea typeface="+mn-lt"/>
                <a:cs typeface="+mn-lt"/>
              </a:rPr>
              <a:t> les </a:t>
            </a:r>
            <a:r>
              <a:rPr lang="en-US" sz="1600" b="0" err="1">
                <a:solidFill>
                  <a:schemeClr val="tx2"/>
                </a:solidFill>
                <a:ea typeface="+mn-lt"/>
                <a:cs typeface="+mn-lt"/>
              </a:rPr>
              <a:t>effets</a:t>
            </a:r>
            <a:r>
              <a:rPr lang="en-US" sz="1600" b="0">
                <a:solidFill>
                  <a:schemeClr val="tx2"/>
                </a:solidFill>
                <a:ea typeface="+mn-lt"/>
                <a:cs typeface="+mn-lt"/>
              </a:rPr>
              <a:t> </a:t>
            </a:r>
            <a:r>
              <a:rPr lang="en-US" sz="1600" b="0" err="1">
                <a:solidFill>
                  <a:schemeClr val="tx2"/>
                </a:solidFill>
                <a:ea typeface="+mn-lt"/>
                <a:cs typeface="+mn-lt"/>
              </a:rPr>
              <a:t>n’a</a:t>
            </a:r>
            <a:r>
              <a:rPr lang="en-US" sz="1600" b="0">
                <a:solidFill>
                  <a:schemeClr val="tx2"/>
                </a:solidFill>
                <a:ea typeface="+mn-lt"/>
                <a:cs typeface="+mn-lt"/>
              </a:rPr>
              <a:t> pas </a:t>
            </a:r>
            <a:r>
              <a:rPr lang="en-US" sz="1600" b="0" err="1">
                <a:solidFill>
                  <a:schemeClr val="tx2"/>
                </a:solidFill>
                <a:ea typeface="+mn-lt"/>
                <a:cs typeface="+mn-lt"/>
              </a:rPr>
              <a:t>été</a:t>
            </a:r>
            <a:r>
              <a:rPr lang="en-US" sz="1600" b="0">
                <a:solidFill>
                  <a:schemeClr val="tx2"/>
                </a:solidFill>
                <a:ea typeface="+mn-lt"/>
                <a:cs typeface="+mn-lt"/>
              </a:rPr>
              <a:t> </a:t>
            </a:r>
            <a:r>
              <a:rPr lang="en-US" sz="1600" b="0" err="1">
                <a:solidFill>
                  <a:schemeClr val="tx2"/>
                </a:solidFill>
                <a:ea typeface="+mn-lt"/>
                <a:cs typeface="+mn-lt"/>
              </a:rPr>
              <a:t>testée</a:t>
            </a:r>
            <a:r>
              <a:rPr lang="en-US" sz="1600" b="0">
                <a:solidFill>
                  <a:schemeClr val="tx2"/>
                </a:solidFill>
                <a:ea typeface="+mn-lt"/>
                <a:cs typeface="+mn-lt"/>
              </a:rPr>
              <a:t> dans le cadre de </a:t>
            </a:r>
            <a:r>
              <a:rPr lang="en-US" sz="1600" b="0" err="1">
                <a:solidFill>
                  <a:schemeClr val="tx2"/>
                </a:solidFill>
                <a:ea typeface="+mn-lt"/>
                <a:cs typeface="+mn-lt"/>
              </a:rPr>
              <a:t>cette</a:t>
            </a:r>
            <a:r>
              <a:rPr lang="en-US" sz="1600" b="0">
                <a:solidFill>
                  <a:schemeClr val="tx2"/>
                </a:solidFill>
                <a:ea typeface="+mn-lt"/>
                <a:cs typeface="+mn-lt"/>
              </a:rPr>
              <a:t> étude.</a:t>
            </a:r>
            <a:endParaRPr lang="en-US" sz="1600" b="0">
              <a:solidFill>
                <a:schemeClr val="tx2"/>
              </a:solidFill>
              <a:cs typeface="Arial" panose="020B0604020202020204"/>
            </a:endParaRPr>
          </a:p>
        </p:txBody>
      </p:sp>
      <p:pic>
        <p:nvPicPr>
          <p:cNvPr id="7" name="Image 13">
            <a:extLst>
              <a:ext uri="{FF2B5EF4-FFF2-40B4-BE49-F238E27FC236}">
                <a16:creationId xmlns:a16="http://schemas.microsoft.com/office/drawing/2014/main" id="{84508E2D-5707-3E9E-1131-9F5126F1568B}"/>
              </a:ext>
            </a:extLst>
          </p:cNvPr>
          <p:cNvPicPr>
            <a:picLocks noChangeAspect="1"/>
          </p:cNvPicPr>
          <p:nvPr/>
        </p:nvPicPr>
        <p:blipFill>
          <a:blip r:embed="rId2"/>
          <a:stretch>
            <a:fillRect/>
          </a:stretch>
        </p:blipFill>
        <p:spPr>
          <a:xfrm>
            <a:off x="10544777" y="6309077"/>
            <a:ext cx="1199521" cy="378538"/>
          </a:xfrm>
          <a:prstGeom prst="rect">
            <a:avLst/>
          </a:prstGeom>
        </p:spPr>
      </p:pic>
    </p:spTree>
    <p:extLst>
      <p:ext uri="{BB962C8B-B14F-4D97-AF65-F5344CB8AC3E}">
        <p14:creationId xmlns:p14="http://schemas.microsoft.com/office/powerpoint/2010/main" val="57729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708AA-803D-0BD7-653D-8D4827A6A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F7986-3D1F-25FD-2C90-E9F6CBB4E0AB}"/>
              </a:ext>
            </a:extLst>
          </p:cNvPr>
          <p:cNvSpPr>
            <a:spLocks noGrp="1"/>
          </p:cNvSpPr>
          <p:nvPr>
            <p:ph type="title"/>
          </p:nvPr>
        </p:nvSpPr>
        <p:spPr>
          <a:xfrm>
            <a:off x="623441" y="485127"/>
            <a:ext cx="11233151" cy="492443"/>
          </a:xfrm>
        </p:spPr>
        <p:txBody>
          <a:bodyPr/>
          <a:lstStyle/>
          <a:p>
            <a:r>
              <a:rPr lang="en-US" err="1">
                <a:cs typeface="Arial"/>
              </a:rPr>
              <a:t>Quelques</a:t>
            </a:r>
            <a:r>
              <a:rPr lang="en-US">
                <a:cs typeface="Arial"/>
              </a:rPr>
              <a:t> </a:t>
            </a:r>
            <a:r>
              <a:rPr lang="en-US" err="1">
                <a:cs typeface="Arial"/>
              </a:rPr>
              <a:t>résultats</a:t>
            </a:r>
            <a:r>
              <a:rPr lang="en-US">
                <a:cs typeface="Arial"/>
              </a:rPr>
              <a:t>: Phase 1/ Selected findings: Phase 1</a:t>
            </a:r>
            <a:endParaRPr lang="en-US"/>
          </a:p>
        </p:txBody>
      </p:sp>
      <p:sp>
        <p:nvSpPr>
          <p:cNvPr id="4" name="Text Placeholder 3">
            <a:extLst>
              <a:ext uri="{FF2B5EF4-FFF2-40B4-BE49-F238E27FC236}">
                <a16:creationId xmlns:a16="http://schemas.microsoft.com/office/drawing/2014/main" id="{732E0EAD-5B03-1053-FC89-289F49324F69}"/>
              </a:ext>
            </a:extLst>
          </p:cNvPr>
          <p:cNvSpPr>
            <a:spLocks noGrp="1"/>
          </p:cNvSpPr>
          <p:nvPr>
            <p:ph type="body" sz="quarter" idx="13"/>
          </p:nvPr>
        </p:nvSpPr>
        <p:spPr>
          <a:xfrm>
            <a:off x="6249779" y="1251864"/>
            <a:ext cx="5104135" cy="5170646"/>
          </a:xfrm>
        </p:spPr>
        <p:txBody>
          <a:bodyPr vert="horz" wrap="square" lIns="36000" tIns="0" rIns="36000" bIns="0" rtlCol="0" anchor="t">
            <a:spAutoFit/>
          </a:bodyPr>
          <a:lstStyle/>
          <a:p>
            <a:pPr marL="285750" indent="-285750">
              <a:buFont typeface="Wingdings" panose="05000000000000000000" pitchFamily="2" charset="2"/>
              <a:buChar char="Ø"/>
            </a:pPr>
            <a:r>
              <a:rPr lang="en-US" sz="1600" b="0">
                <a:solidFill>
                  <a:srgbClr val="E76A3C"/>
                </a:solidFill>
                <a:cs typeface="Arial"/>
              </a:rPr>
              <a:t>No tool was evidenced that measures change in interpersonal stigma across sectors and identity factors, and that is globally applicable. </a:t>
            </a:r>
          </a:p>
          <a:p>
            <a:pPr marL="285750" indent="-285750">
              <a:buFont typeface="Wingdings" panose="05000000000000000000" pitchFamily="2" charset="2"/>
              <a:buChar char="Ø"/>
            </a:pPr>
            <a:r>
              <a:rPr lang="en-US" sz="1600" b="0">
                <a:solidFill>
                  <a:srgbClr val="E76A3C"/>
                </a:solidFill>
                <a:cs typeface="Arial"/>
              </a:rPr>
              <a:t>Vignettes appear promising in countering social likability bias and providing more nuanced qualitative information, but are very challenging as a method to measure change.</a:t>
            </a:r>
          </a:p>
          <a:p>
            <a:pPr marL="285750" indent="-285750">
              <a:buFont typeface="Wingdings" panose="05000000000000000000" pitchFamily="2" charset="2"/>
              <a:buChar char="Ø"/>
            </a:pPr>
            <a:r>
              <a:rPr lang="en-US" sz="1600" b="0">
                <a:solidFill>
                  <a:srgbClr val="E76A3C"/>
                </a:solidFill>
                <a:cs typeface="Arial"/>
              </a:rPr>
              <a:t>Concern about producing another big, complex tool.</a:t>
            </a:r>
          </a:p>
          <a:p>
            <a:pPr marL="285750" indent="-285750">
              <a:buFont typeface="Wingdings" panose="05000000000000000000" pitchFamily="2" charset="2"/>
              <a:buChar char="Ø"/>
            </a:pPr>
            <a:r>
              <a:rPr lang="en-US" sz="1600" b="0">
                <a:solidFill>
                  <a:srgbClr val="E76A3C"/>
                </a:solidFill>
                <a:cs typeface="Arial"/>
              </a:rPr>
              <a:t>Preference for scales and ranking, supported by qualitative detail.</a:t>
            </a:r>
          </a:p>
          <a:p>
            <a:pPr marL="285750" indent="-285750">
              <a:buFont typeface="Wingdings" panose="05000000000000000000" pitchFamily="2" charset="2"/>
              <a:buChar char="Ø"/>
            </a:pPr>
            <a:r>
              <a:rPr lang="en-US" sz="1600" b="0">
                <a:solidFill>
                  <a:srgbClr val="E76A3C"/>
                </a:solidFill>
                <a:cs typeface="Arial"/>
              </a:rPr>
              <a:t>Measurement method should be easy to embed in focus group discussions.</a:t>
            </a:r>
          </a:p>
          <a:p>
            <a:pPr marL="285750" indent="-285750">
              <a:buFont typeface="Wingdings" panose="05000000000000000000" pitchFamily="2" charset="2"/>
              <a:buChar char="Ø"/>
            </a:pPr>
            <a:r>
              <a:rPr lang="en-US" sz="1600" b="0">
                <a:solidFill>
                  <a:srgbClr val="E76A3C"/>
                </a:solidFill>
                <a:cs typeface="Arial"/>
              </a:rPr>
              <a:t>Measurement method must not be resource intensive. </a:t>
            </a:r>
            <a:endParaRPr lang="en-US" sz="1600" b="0">
              <a:solidFill>
                <a:srgbClr val="E76A3C"/>
              </a:solidFill>
            </a:endParaRPr>
          </a:p>
          <a:p>
            <a:endParaRPr lang="en-US" sz="1600" b="0">
              <a:solidFill>
                <a:srgbClr val="E76A3C"/>
              </a:solidFill>
              <a:cs typeface="Arial"/>
            </a:endParaRPr>
          </a:p>
          <a:p>
            <a:endParaRPr lang="en-US" sz="1600" b="0">
              <a:solidFill>
                <a:srgbClr val="E76A3C"/>
              </a:solidFill>
              <a:cs typeface="Arial"/>
            </a:endParaRPr>
          </a:p>
          <a:p>
            <a:endParaRPr lang="en-US" sz="1600" b="0">
              <a:solidFill>
                <a:srgbClr val="E76A3C"/>
              </a:solidFill>
              <a:cs typeface="Arial"/>
            </a:endParaRPr>
          </a:p>
          <a:p>
            <a:endParaRPr lang="en-US" sz="1600" b="0">
              <a:solidFill>
                <a:srgbClr val="E76A3C"/>
              </a:solidFill>
              <a:cs typeface="Arial"/>
            </a:endParaRPr>
          </a:p>
          <a:p>
            <a:r>
              <a:rPr lang="en-US" sz="1600">
                <a:solidFill>
                  <a:srgbClr val="E76A3C"/>
                </a:solidFill>
                <a:cs typeface="Arial"/>
              </a:rPr>
              <a:t>=&gt; Co-design with a Technical Committee of an entirely new measurement method to be tested in Benin and Lao PDR.</a:t>
            </a:r>
            <a:endParaRPr lang="en-US" sz="1600">
              <a:solidFill>
                <a:srgbClr val="E76A3C"/>
              </a:solidFill>
            </a:endParaRPr>
          </a:p>
        </p:txBody>
      </p:sp>
      <p:sp>
        <p:nvSpPr>
          <p:cNvPr id="5" name="Text Placeholder 4">
            <a:extLst>
              <a:ext uri="{FF2B5EF4-FFF2-40B4-BE49-F238E27FC236}">
                <a16:creationId xmlns:a16="http://schemas.microsoft.com/office/drawing/2014/main" id="{97D4922B-F0F6-7F8B-DEF5-0EB1CD398898}"/>
              </a:ext>
            </a:extLst>
          </p:cNvPr>
          <p:cNvSpPr>
            <a:spLocks noGrp="1"/>
          </p:cNvSpPr>
          <p:nvPr>
            <p:ph type="body" sz="quarter" idx="14"/>
          </p:nvPr>
        </p:nvSpPr>
        <p:spPr>
          <a:xfrm>
            <a:off x="838086" y="1251864"/>
            <a:ext cx="4824777" cy="5416868"/>
          </a:xfrm>
        </p:spPr>
        <p:txBody>
          <a:bodyPr vert="horz" wrap="square" lIns="36000" tIns="0" rIns="36000" bIns="0" rtlCol="0" anchor="t">
            <a:spAutoFit/>
          </a:bodyPr>
          <a:lstStyle/>
          <a:p>
            <a:pPr marL="285750" indent="-285750">
              <a:buFont typeface="Wingdings" panose="05000000000000000000" pitchFamily="2" charset="2"/>
              <a:buChar char="Ø"/>
            </a:pPr>
            <a:r>
              <a:rPr lang="en-US" sz="1600" b="0">
                <a:solidFill>
                  <a:schemeClr val="tx2"/>
                </a:solidFill>
                <a:cs typeface="Arial"/>
              </a:rPr>
              <a:t>Pas </a:t>
            </a:r>
            <a:r>
              <a:rPr lang="en-US" sz="1600" b="0" err="1">
                <a:solidFill>
                  <a:schemeClr val="tx2"/>
                </a:solidFill>
                <a:cs typeface="Arial"/>
              </a:rPr>
              <a:t>d'outil</a:t>
            </a:r>
            <a:r>
              <a:rPr lang="en-US" sz="1600" b="0">
                <a:solidFill>
                  <a:schemeClr val="tx2"/>
                </a:solidFill>
                <a:cs typeface="Arial"/>
              </a:rPr>
              <a:t> </a:t>
            </a:r>
            <a:r>
              <a:rPr lang="en-US" sz="1600" b="0" err="1">
                <a:solidFill>
                  <a:schemeClr val="tx2"/>
                </a:solidFill>
                <a:cs typeface="Arial"/>
              </a:rPr>
              <a:t>permettant</a:t>
            </a:r>
            <a:r>
              <a:rPr lang="en-US" sz="1600" b="0">
                <a:solidFill>
                  <a:schemeClr val="tx2"/>
                </a:solidFill>
                <a:cs typeface="Arial"/>
              </a:rPr>
              <a:t> de </a:t>
            </a:r>
            <a:r>
              <a:rPr lang="en-US" sz="1600" b="0" err="1">
                <a:solidFill>
                  <a:schemeClr val="tx2"/>
                </a:solidFill>
                <a:cs typeface="Arial"/>
              </a:rPr>
              <a:t>mesurer</a:t>
            </a:r>
            <a:r>
              <a:rPr lang="en-US" sz="1600" b="0">
                <a:solidFill>
                  <a:schemeClr val="tx2"/>
                </a:solidFill>
                <a:cs typeface="Arial"/>
              </a:rPr>
              <a:t> </a:t>
            </a:r>
            <a:r>
              <a:rPr lang="en-US" sz="1600" b="0" err="1">
                <a:solidFill>
                  <a:schemeClr val="tx2"/>
                </a:solidFill>
                <a:cs typeface="Arial"/>
              </a:rPr>
              <a:t>l'évolution</a:t>
            </a:r>
            <a:r>
              <a:rPr lang="en-US" sz="1600" b="0">
                <a:solidFill>
                  <a:schemeClr val="tx2"/>
                </a:solidFill>
                <a:cs typeface="Arial"/>
              </a:rPr>
              <a:t> de la </a:t>
            </a:r>
            <a:r>
              <a:rPr lang="en-US" sz="1600" b="0" err="1">
                <a:solidFill>
                  <a:schemeClr val="tx2"/>
                </a:solidFill>
                <a:cs typeface="Arial"/>
              </a:rPr>
              <a:t>stigmatisation</a:t>
            </a:r>
            <a:r>
              <a:rPr lang="en-US" sz="1600" b="0">
                <a:solidFill>
                  <a:schemeClr val="tx2"/>
                </a:solidFill>
                <a:cs typeface="Arial"/>
              </a:rPr>
              <a:t> </a:t>
            </a:r>
            <a:r>
              <a:rPr lang="en-US" sz="1600" b="0" err="1">
                <a:solidFill>
                  <a:schemeClr val="tx2"/>
                </a:solidFill>
                <a:cs typeface="Arial"/>
              </a:rPr>
              <a:t>interpersonnelle</a:t>
            </a:r>
            <a:r>
              <a:rPr lang="en-US" sz="1600" b="0">
                <a:solidFill>
                  <a:schemeClr val="tx2"/>
                </a:solidFill>
                <a:cs typeface="Arial"/>
              </a:rPr>
              <a:t> </a:t>
            </a:r>
            <a:r>
              <a:rPr lang="en-US" sz="1600" b="0" err="1">
                <a:solidFill>
                  <a:schemeClr val="tx2"/>
                </a:solidFill>
                <a:cs typeface="Arial"/>
              </a:rPr>
              <a:t>indépendemment</a:t>
            </a:r>
            <a:r>
              <a:rPr lang="en-US" sz="1600" b="0">
                <a:solidFill>
                  <a:schemeClr val="tx2"/>
                </a:solidFill>
                <a:cs typeface="Arial"/>
              </a:rPr>
              <a:t> des </a:t>
            </a:r>
            <a:r>
              <a:rPr lang="en-US" sz="1600" b="0" err="1">
                <a:solidFill>
                  <a:schemeClr val="tx2"/>
                </a:solidFill>
                <a:cs typeface="Arial"/>
              </a:rPr>
              <a:t>secteurs</a:t>
            </a:r>
            <a:r>
              <a:rPr lang="en-US" sz="1600" b="0">
                <a:solidFill>
                  <a:schemeClr val="tx2"/>
                </a:solidFill>
                <a:cs typeface="Arial"/>
              </a:rPr>
              <a:t> et des </a:t>
            </a:r>
            <a:r>
              <a:rPr lang="en-US" sz="1600" b="0" err="1">
                <a:solidFill>
                  <a:schemeClr val="tx2"/>
                </a:solidFill>
                <a:cs typeface="Arial"/>
              </a:rPr>
              <a:t>composants</a:t>
            </a:r>
            <a:r>
              <a:rPr lang="en-US" sz="1600" b="0">
                <a:solidFill>
                  <a:schemeClr val="tx2"/>
                </a:solidFill>
                <a:cs typeface="Arial"/>
              </a:rPr>
              <a:t> de </a:t>
            </a:r>
            <a:r>
              <a:rPr lang="en-US" sz="1600" b="0" err="1">
                <a:solidFill>
                  <a:schemeClr val="tx2"/>
                </a:solidFill>
                <a:cs typeface="Arial"/>
              </a:rPr>
              <a:t>l'identité</a:t>
            </a:r>
            <a:endParaRPr lang="en-US" sz="1600" b="0">
              <a:solidFill>
                <a:schemeClr val="tx2"/>
              </a:solidFill>
              <a:cs typeface="Arial"/>
            </a:endParaRPr>
          </a:p>
          <a:p>
            <a:pPr marL="285750" indent="-285750">
              <a:buFont typeface="Wingdings" panose="05000000000000000000" pitchFamily="2" charset="2"/>
              <a:buChar char="Ø"/>
            </a:pPr>
            <a:r>
              <a:rPr lang="en-US" sz="1600" b="0">
                <a:solidFill>
                  <a:schemeClr val="tx2"/>
                </a:solidFill>
                <a:cs typeface="Arial"/>
              </a:rPr>
              <a:t>Vignettes </a:t>
            </a:r>
            <a:r>
              <a:rPr lang="en-US" sz="1600" b="0" err="1">
                <a:solidFill>
                  <a:schemeClr val="tx2"/>
                </a:solidFill>
                <a:cs typeface="Arial"/>
              </a:rPr>
              <a:t>prometteuses</a:t>
            </a:r>
            <a:r>
              <a:rPr lang="en-US" sz="1600" b="0">
                <a:solidFill>
                  <a:schemeClr val="tx2"/>
                </a:solidFill>
                <a:cs typeface="Arial"/>
              </a:rPr>
              <a:t> pour </a:t>
            </a:r>
            <a:r>
              <a:rPr lang="en-US" sz="1600" b="0" err="1">
                <a:solidFill>
                  <a:schemeClr val="tx2"/>
                </a:solidFill>
                <a:cs typeface="Arial"/>
              </a:rPr>
              <a:t>contrer</a:t>
            </a:r>
            <a:r>
              <a:rPr lang="en-US" sz="1600" b="0">
                <a:solidFill>
                  <a:schemeClr val="tx2"/>
                </a:solidFill>
                <a:cs typeface="Arial"/>
              </a:rPr>
              <a:t> le </a:t>
            </a:r>
            <a:r>
              <a:rPr lang="en-US" sz="1600" b="0" err="1">
                <a:solidFill>
                  <a:schemeClr val="tx2"/>
                </a:solidFill>
                <a:cs typeface="Arial"/>
              </a:rPr>
              <a:t>biais</a:t>
            </a:r>
            <a:r>
              <a:rPr lang="en-US" sz="1600" b="0">
                <a:solidFill>
                  <a:schemeClr val="tx2"/>
                </a:solidFill>
                <a:cs typeface="Arial"/>
              </a:rPr>
              <a:t> de </a:t>
            </a:r>
            <a:r>
              <a:rPr lang="en-US" sz="1600" b="0" err="1">
                <a:solidFill>
                  <a:schemeClr val="tx2"/>
                </a:solidFill>
                <a:cs typeface="Arial"/>
              </a:rPr>
              <a:t>désirabilité</a:t>
            </a:r>
            <a:r>
              <a:rPr lang="en-US" sz="1600" b="0">
                <a:solidFill>
                  <a:schemeClr val="tx2"/>
                </a:solidFill>
                <a:cs typeface="Arial"/>
              </a:rPr>
              <a:t> </a:t>
            </a:r>
            <a:r>
              <a:rPr lang="en-US" sz="1600" b="0" err="1">
                <a:solidFill>
                  <a:schemeClr val="tx2"/>
                </a:solidFill>
                <a:cs typeface="Arial"/>
              </a:rPr>
              <a:t>sociale</a:t>
            </a:r>
            <a:r>
              <a:rPr lang="en-US" sz="1600" b="0">
                <a:solidFill>
                  <a:schemeClr val="tx2"/>
                </a:solidFill>
                <a:cs typeface="Arial"/>
              </a:rPr>
              <a:t> et </a:t>
            </a:r>
            <a:r>
              <a:rPr lang="en-US" sz="1600" b="0" err="1">
                <a:solidFill>
                  <a:schemeClr val="tx2"/>
                </a:solidFill>
                <a:cs typeface="Arial"/>
              </a:rPr>
              <a:t>fournir</a:t>
            </a:r>
            <a:r>
              <a:rPr lang="en-US" sz="1600" b="0">
                <a:solidFill>
                  <a:schemeClr val="tx2"/>
                </a:solidFill>
                <a:cs typeface="Arial"/>
              </a:rPr>
              <a:t> des </a:t>
            </a:r>
            <a:r>
              <a:rPr lang="en-US" sz="1600" b="0" err="1">
                <a:solidFill>
                  <a:schemeClr val="tx2"/>
                </a:solidFill>
                <a:cs typeface="Arial"/>
              </a:rPr>
              <a:t>informations</a:t>
            </a:r>
            <a:r>
              <a:rPr lang="en-US" sz="1600" b="0">
                <a:solidFill>
                  <a:schemeClr val="tx2"/>
                </a:solidFill>
                <a:cs typeface="Arial"/>
              </a:rPr>
              <a:t> </a:t>
            </a:r>
            <a:r>
              <a:rPr lang="en-US" sz="1600" b="0" err="1">
                <a:solidFill>
                  <a:schemeClr val="tx2"/>
                </a:solidFill>
                <a:cs typeface="Arial"/>
              </a:rPr>
              <a:t>qualitatives</a:t>
            </a:r>
            <a:r>
              <a:rPr lang="en-US" sz="1600" b="0">
                <a:solidFill>
                  <a:schemeClr val="tx2"/>
                </a:solidFill>
                <a:cs typeface="Arial"/>
              </a:rPr>
              <a:t> plus </a:t>
            </a:r>
            <a:r>
              <a:rPr lang="en-US" sz="1600" b="0" err="1">
                <a:solidFill>
                  <a:schemeClr val="tx2"/>
                </a:solidFill>
                <a:cs typeface="Arial"/>
              </a:rPr>
              <a:t>nuancées</a:t>
            </a:r>
            <a:r>
              <a:rPr lang="en-US" sz="1600" b="0">
                <a:solidFill>
                  <a:schemeClr val="tx2"/>
                </a:solidFill>
                <a:cs typeface="Arial"/>
              </a:rPr>
              <a:t>, </a:t>
            </a:r>
            <a:r>
              <a:rPr lang="en-US" sz="1600" b="0" err="1">
                <a:solidFill>
                  <a:schemeClr val="tx2"/>
                </a:solidFill>
                <a:cs typeface="Arial"/>
              </a:rPr>
              <a:t>mais</a:t>
            </a:r>
            <a:r>
              <a:rPr lang="en-US" sz="1600" b="0">
                <a:solidFill>
                  <a:schemeClr val="tx2"/>
                </a:solidFill>
                <a:cs typeface="Arial"/>
              </a:rPr>
              <a:t> </a:t>
            </a:r>
            <a:r>
              <a:rPr lang="en-US" sz="1600" b="0" err="1">
                <a:solidFill>
                  <a:schemeClr val="tx2"/>
                </a:solidFill>
                <a:cs typeface="Arial"/>
              </a:rPr>
              <a:t>elles</a:t>
            </a:r>
            <a:r>
              <a:rPr lang="en-US" sz="1600" b="0">
                <a:solidFill>
                  <a:schemeClr val="tx2"/>
                </a:solidFill>
                <a:cs typeface="Arial"/>
              </a:rPr>
              <a:t> </a:t>
            </a:r>
            <a:r>
              <a:rPr lang="en-US" sz="1600" b="0" err="1">
                <a:solidFill>
                  <a:schemeClr val="tx2"/>
                </a:solidFill>
                <a:cs typeface="Arial"/>
              </a:rPr>
              <a:t>sont</a:t>
            </a:r>
            <a:r>
              <a:rPr lang="en-US" sz="1600" b="0">
                <a:solidFill>
                  <a:schemeClr val="tx2"/>
                </a:solidFill>
                <a:cs typeface="Arial"/>
              </a:rPr>
              <a:t> très </a:t>
            </a:r>
            <a:r>
              <a:rPr lang="en-US" sz="1600" b="0" err="1">
                <a:solidFill>
                  <a:schemeClr val="tx2"/>
                </a:solidFill>
                <a:cs typeface="Arial"/>
              </a:rPr>
              <a:t>difficiles</a:t>
            </a:r>
            <a:r>
              <a:rPr lang="en-US" sz="1600" b="0">
                <a:solidFill>
                  <a:schemeClr val="tx2"/>
                </a:solidFill>
                <a:cs typeface="Arial"/>
              </a:rPr>
              <a:t> à </a:t>
            </a:r>
            <a:r>
              <a:rPr lang="en-US" sz="1600" b="0" err="1">
                <a:solidFill>
                  <a:schemeClr val="tx2"/>
                </a:solidFill>
                <a:cs typeface="Arial"/>
              </a:rPr>
              <a:t>utiliser</a:t>
            </a:r>
            <a:r>
              <a:rPr lang="en-US" sz="1600" b="0">
                <a:solidFill>
                  <a:schemeClr val="tx2"/>
                </a:solidFill>
                <a:cs typeface="Arial"/>
              </a:rPr>
              <a:t> </a:t>
            </a:r>
            <a:r>
              <a:rPr lang="en-US" sz="1600" b="0" err="1">
                <a:solidFill>
                  <a:schemeClr val="tx2"/>
                </a:solidFill>
                <a:cs typeface="Arial"/>
              </a:rPr>
              <a:t>comme</a:t>
            </a:r>
            <a:r>
              <a:rPr lang="en-US" sz="1600" b="0">
                <a:solidFill>
                  <a:schemeClr val="tx2"/>
                </a:solidFill>
                <a:cs typeface="Arial"/>
              </a:rPr>
              <a:t> </a:t>
            </a:r>
            <a:r>
              <a:rPr lang="en-US" sz="1600" b="0" err="1">
                <a:solidFill>
                  <a:schemeClr val="tx2"/>
                </a:solidFill>
                <a:cs typeface="Arial"/>
              </a:rPr>
              <a:t>méthode</a:t>
            </a:r>
            <a:r>
              <a:rPr lang="en-US" sz="1600" b="0">
                <a:solidFill>
                  <a:schemeClr val="tx2"/>
                </a:solidFill>
                <a:cs typeface="Arial"/>
              </a:rPr>
              <a:t> de </a:t>
            </a:r>
            <a:r>
              <a:rPr lang="en-US" sz="1600" b="0" err="1">
                <a:solidFill>
                  <a:schemeClr val="tx2"/>
                </a:solidFill>
                <a:cs typeface="Arial"/>
              </a:rPr>
              <a:t>mesure</a:t>
            </a:r>
            <a:r>
              <a:rPr lang="en-US" sz="1600" b="0">
                <a:solidFill>
                  <a:schemeClr val="tx2"/>
                </a:solidFill>
                <a:cs typeface="Arial"/>
              </a:rPr>
              <a:t> du </a:t>
            </a:r>
            <a:r>
              <a:rPr lang="en-US" sz="1600" b="0" err="1">
                <a:solidFill>
                  <a:schemeClr val="tx2"/>
                </a:solidFill>
                <a:cs typeface="Arial"/>
              </a:rPr>
              <a:t>changement</a:t>
            </a:r>
            <a:r>
              <a:rPr lang="en-US" sz="1600" b="0">
                <a:solidFill>
                  <a:schemeClr val="tx2"/>
                </a:solidFill>
                <a:cs typeface="Arial"/>
              </a:rPr>
              <a:t>.</a:t>
            </a:r>
          </a:p>
          <a:p>
            <a:pPr marL="285750" indent="-285750">
              <a:buFont typeface="Wingdings" panose="05000000000000000000" pitchFamily="2" charset="2"/>
              <a:buChar char="Ø"/>
            </a:pPr>
            <a:r>
              <a:rPr lang="en-US" sz="1600" b="0" err="1">
                <a:solidFill>
                  <a:schemeClr val="tx2"/>
                </a:solidFill>
                <a:cs typeface="Arial"/>
              </a:rPr>
              <a:t>Inquiétude</a:t>
            </a:r>
            <a:r>
              <a:rPr lang="en-US" sz="1600" b="0">
                <a:solidFill>
                  <a:schemeClr val="tx2"/>
                </a:solidFill>
                <a:cs typeface="Arial"/>
              </a:rPr>
              <a:t> quant à la production d'un </a:t>
            </a:r>
            <a:r>
              <a:rPr lang="en-US" sz="1600" b="0" err="1">
                <a:solidFill>
                  <a:schemeClr val="tx2"/>
                </a:solidFill>
                <a:cs typeface="Arial"/>
              </a:rPr>
              <a:t>autre</a:t>
            </a:r>
            <a:r>
              <a:rPr lang="en-US" sz="1600" b="0">
                <a:solidFill>
                  <a:schemeClr val="tx2"/>
                </a:solidFill>
                <a:cs typeface="Arial"/>
              </a:rPr>
              <a:t> </a:t>
            </a:r>
            <a:r>
              <a:rPr lang="en-US" sz="1600" b="0" err="1">
                <a:solidFill>
                  <a:schemeClr val="tx2"/>
                </a:solidFill>
                <a:cs typeface="Arial"/>
              </a:rPr>
              <a:t>outil</a:t>
            </a:r>
            <a:r>
              <a:rPr lang="en-US" sz="1600" b="0">
                <a:solidFill>
                  <a:schemeClr val="tx2"/>
                </a:solidFill>
                <a:cs typeface="Arial"/>
              </a:rPr>
              <a:t> important et </a:t>
            </a:r>
            <a:r>
              <a:rPr lang="en-US" sz="1600" b="0" err="1">
                <a:solidFill>
                  <a:schemeClr val="tx2"/>
                </a:solidFill>
                <a:cs typeface="Arial"/>
              </a:rPr>
              <a:t>complexe</a:t>
            </a:r>
            <a:r>
              <a:rPr lang="en-US" sz="1600" b="0">
                <a:solidFill>
                  <a:schemeClr val="tx2"/>
                </a:solidFill>
                <a:cs typeface="Arial"/>
              </a:rPr>
              <a:t>.</a:t>
            </a:r>
          </a:p>
          <a:p>
            <a:pPr marL="285750" indent="-285750">
              <a:buFont typeface="Wingdings" panose="05000000000000000000" pitchFamily="2" charset="2"/>
              <a:buChar char="Ø"/>
            </a:pPr>
            <a:r>
              <a:rPr lang="en-US" sz="1600" b="0" err="1">
                <a:solidFill>
                  <a:schemeClr val="tx2"/>
                </a:solidFill>
                <a:cs typeface="Arial"/>
              </a:rPr>
              <a:t>Préférence</a:t>
            </a:r>
            <a:r>
              <a:rPr lang="en-US" sz="1600" b="0">
                <a:solidFill>
                  <a:schemeClr val="tx2"/>
                </a:solidFill>
                <a:cs typeface="Arial"/>
              </a:rPr>
              <a:t> pour les </a:t>
            </a:r>
            <a:r>
              <a:rPr lang="en-US" sz="1600" b="0" err="1">
                <a:solidFill>
                  <a:schemeClr val="tx2"/>
                </a:solidFill>
                <a:cs typeface="Arial"/>
              </a:rPr>
              <a:t>échelles</a:t>
            </a:r>
            <a:r>
              <a:rPr lang="en-US" sz="1600" b="0">
                <a:solidFill>
                  <a:schemeClr val="tx2"/>
                </a:solidFill>
                <a:cs typeface="Arial"/>
              </a:rPr>
              <a:t> et les </a:t>
            </a:r>
            <a:r>
              <a:rPr lang="en-US" sz="1600" b="0" err="1">
                <a:solidFill>
                  <a:schemeClr val="tx2"/>
                </a:solidFill>
                <a:cs typeface="Arial"/>
              </a:rPr>
              <a:t>classements</a:t>
            </a:r>
            <a:r>
              <a:rPr lang="en-US" sz="1600" b="0">
                <a:solidFill>
                  <a:schemeClr val="tx2"/>
                </a:solidFill>
                <a:cs typeface="Arial"/>
              </a:rPr>
              <a:t>, </a:t>
            </a:r>
            <a:r>
              <a:rPr lang="en-US" sz="1600" b="0" err="1">
                <a:solidFill>
                  <a:schemeClr val="tx2"/>
                </a:solidFill>
                <a:cs typeface="Arial"/>
              </a:rPr>
              <a:t>étayés</a:t>
            </a:r>
            <a:r>
              <a:rPr lang="en-US" sz="1600" b="0">
                <a:solidFill>
                  <a:schemeClr val="tx2"/>
                </a:solidFill>
                <a:cs typeface="Arial"/>
              </a:rPr>
              <a:t> par des </a:t>
            </a:r>
            <a:r>
              <a:rPr lang="en-US" sz="1600" b="0" err="1">
                <a:solidFill>
                  <a:schemeClr val="tx2"/>
                </a:solidFill>
                <a:cs typeface="Arial"/>
              </a:rPr>
              <a:t>détails</a:t>
            </a:r>
            <a:r>
              <a:rPr lang="en-US" sz="1600" b="0">
                <a:solidFill>
                  <a:schemeClr val="tx2"/>
                </a:solidFill>
                <a:cs typeface="Arial"/>
              </a:rPr>
              <a:t> </a:t>
            </a:r>
            <a:r>
              <a:rPr lang="en-US" sz="1600" b="0" err="1">
                <a:solidFill>
                  <a:schemeClr val="tx2"/>
                </a:solidFill>
                <a:cs typeface="Arial"/>
              </a:rPr>
              <a:t>qualitatifs</a:t>
            </a:r>
            <a:r>
              <a:rPr lang="en-US" sz="1600" b="0">
                <a:solidFill>
                  <a:schemeClr val="tx2"/>
                </a:solidFill>
                <a:cs typeface="Arial"/>
              </a:rPr>
              <a:t>.</a:t>
            </a:r>
          </a:p>
          <a:p>
            <a:pPr marL="285750" indent="-285750">
              <a:buFont typeface="Wingdings" panose="05000000000000000000" pitchFamily="2" charset="2"/>
              <a:buChar char="Ø"/>
            </a:pPr>
            <a:r>
              <a:rPr lang="en-US" sz="1600" b="0" err="1">
                <a:solidFill>
                  <a:schemeClr val="tx2"/>
                </a:solidFill>
                <a:cs typeface="Arial"/>
              </a:rPr>
              <a:t>Méthode</a:t>
            </a:r>
            <a:r>
              <a:rPr lang="en-US" sz="1600" b="0">
                <a:solidFill>
                  <a:schemeClr val="tx2"/>
                </a:solidFill>
                <a:cs typeface="Arial"/>
              </a:rPr>
              <a:t> de </a:t>
            </a:r>
            <a:r>
              <a:rPr lang="en-US" sz="1600" b="0" err="1">
                <a:solidFill>
                  <a:schemeClr val="tx2"/>
                </a:solidFill>
                <a:cs typeface="Arial"/>
              </a:rPr>
              <a:t>mesure</a:t>
            </a:r>
            <a:r>
              <a:rPr lang="en-US" sz="1600" b="0">
                <a:solidFill>
                  <a:schemeClr val="tx2"/>
                </a:solidFill>
                <a:cs typeface="Arial"/>
              </a:rPr>
              <a:t> facile à </a:t>
            </a:r>
            <a:r>
              <a:rPr lang="en-US" sz="1600" b="0" err="1">
                <a:solidFill>
                  <a:schemeClr val="tx2"/>
                </a:solidFill>
                <a:cs typeface="Arial"/>
              </a:rPr>
              <a:t>intégrer</a:t>
            </a:r>
            <a:r>
              <a:rPr lang="en-US" sz="1600" b="0">
                <a:solidFill>
                  <a:schemeClr val="tx2"/>
                </a:solidFill>
                <a:cs typeface="Arial"/>
              </a:rPr>
              <a:t> dans les discussions de </a:t>
            </a:r>
            <a:r>
              <a:rPr lang="en-US" sz="1600" b="0" err="1">
                <a:solidFill>
                  <a:schemeClr val="tx2"/>
                </a:solidFill>
                <a:cs typeface="Arial"/>
              </a:rPr>
              <a:t>groupe</a:t>
            </a:r>
            <a:r>
              <a:rPr lang="en-US" sz="1600" b="0">
                <a:solidFill>
                  <a:schemeClr val="tx2"/>
                </a:solidFill>
                <a:cs typeface="Arial"/>
              </a:rPr>
              <a:t>.</a:t>
            </a:r>
          </a:p>
          <a:p>
            <a:pPr marL="285750" indent="-285750">
              <a:buFont typeface="Wingdings" panose="05000000000000000000" pitchFamily="2" charset="2"/>
              <a:buChar char="Ø"/>
            </a:pPr>
            <a:r>
              <a:rPr lang="en-US" sz="1600" b="0" err="1">
                <a:solidFill>
                  <a:schemeClr val="tx2"/>
                </a:solidFill>
                <a:cs typeface="Arial"/>
              </a:rPr>
              <a:t>Méthode</a:t>
            </a:r>
            <a:r>
              <a:rPr lang="en-US" sz="1600" b="0">
                <a:solidFill>
                  <a:schemeClr val="tx2"/>
                </a:solidFill>
                <a:cs typeface="Arial"/>
              </a:rPr>
              <a:t> de </a:t>
            </a:r>
            <a:r>
              <a:rPr lang="en-US" sz="1600" b="0" err="1">
                <a:solidFill>
                  <a:schemeClr val="tx2"/>
                </a:solidFill>
                <a:cs typeface="Arial"/>
              </a:rPr>
              <a:t>mesure</a:t>
            </a:r>
            <a:r>
              <a:rPr lang="en-US" sz="1600" b="0">
                <a:solidFill>
                  <a:schemeClr val="tx2"/>
                </a:solidFill>
                <a:cs typeface="Arial"/>
              </a:rPr>
              <a:t> qui ne doit pas </a:t>
            </a:r>
            <a:r>
              <a:rPr lang="en-US" sz="1600" b="0" err="1">
                <a:solidFill>
                  <a:schemeClr val="tx2"/>
                </a:solidFill>
                <a:cs typeface="Arial"/>
              </a:rPr>
              <a:t>nécessiter</a:t>
            </a:r>
            <a:r>
              <a:rPr lang="en-US" sz="1600" b="0">
                <a:solidFill>
                  <a:schemeClr val="tx2"/>
                </a:solidFill>
                <a:cs typeface="Arial"/>
              </a:rPr>
              <a:t> beaucoup de </a:t>
            </a:r>
            <a:r>
              <a:rPr lang="en-US" sz="1600" b="0" err="1">
                <a:solidFill>
                  <a:schemeClr val="tx2"/>
                </a:solidFill>
                <a:cs typeface="Arial"/>
              </a:rPr>
              <a:t>ressources</a:t>
            </a:r>
            <a:r>
              <a:rPr lang="en-US" sz="1600" b="0">
                <a:solidFill>
                  <a:schemeClr val="tx2"/>
                </a:solidFill>
                <a:cs typeface="Arial"/>
              </a:rPr>
              <a:t> </a:t>
            </a:r>
            <a:endParaRPr lang="en-US" sz="1600" b="0">
              <a:solidFill>
                <a:schemeClr val="tx2"/>
              </a:solidFill>
            </a:endParaRPr>
          </a:p>
          <a:p>
            <a:endParaRPr lang="en-US" sz="1600" b="0">
              <a:solidFill>
                <a:schemeClr val="tx2"/>
              </a:solidFill>
              <a:ea typeface="+mn-lt"/>
              <a:cs typeface="+mn-lt"/>
            </a:endParaRPr>
          </a:p>
          <a:p>
            <a:r>
              <a:rPr lang="en-US" sz="1600">
                <a:solidFill>
                  <a:schemeClr val="tx2"/>
                </a:solidFill>
                <a:ea typeface="+mn-lt"/>
                <a:cs typeface="+mn-lt"/>
              </a:rPr>
              <a:t>=&gt; Conception, </a:t>
            </a:r>
            <a:r>
              <a:rPr lang="en-US" sz="1600" err="1">
                <a:solidFill>
                  <a:schemeClr val="tx2"/>
                </a:solidFill>
                <a:ea typeface="+mn-lt"/>
                <a:cs typeface="+mn-lt"/>
              </a:rPr>
              <a:t>en</a:t>
            </a:r>
            <a:r>
              <a:rPr lang="en-US" sz="1600">
                <a:solidFill>
                  <a:schemeClr val="tx2"/>
                </a:solidFill>
                <a:ea typeface="+mn-lt"/>
                <a:cs typeface="+mn-lt"/>
              </a:rPr>
              <a:t> collaboration avec le </a:t>
            </a:r>
            <a:r>
              <a:rPr lang="en-US" sz="1600" err="1">
                <a:solidFill>
                  <a:schemeClr val="tx2"/>
                </a:solidFill>
                <a:ea typeface="+mn-lt"/>
                <a:cs typeface="+mn-lt"/>
              </a:rPr>
              <a:t>comité</a:t>
            </a:r>
            <a:r>
              <a:rPr lang="en-US" sz="1600">
                <a:solidFill>
                  <a:schemeClr val="tx2"/>
                </a:solidFill>
                <a:ea typeface="+mn-lt"/>
                <a:cs typeface="+mn-lt"/>
              </a:rPr>
              <a:t> technique, </a:t>
            </a:r>
            <a:r>
              <a:rPr lang="en-US" sz="1600" err="1">
                <a:solidFill>
                  <a:schemeClr val="tx2"/>
                </a:solidFill>
                <a:ea typeface="+mn-lt"/>
                <a:cs typeface="+mn-lt"/>
              </a:rPr>
              <a:t>d’une</a:t>
            </a:r>
            <a:r>
              <a:rPr lang="en-US" sz="1600">
                <a:solidFill>
                  <a:schemeClr val="tx2"/>
                </a:solidFill>
                <a:ea typeface="+mn-lt"/>
                <a:cs typeface="+mn-lt"/>
              </a:rPr>
              <a:t> </a:t>
            </a:r>
            <a:r>
              <a:rPr lang="en-US" sz="1600" err="1">
                <a:solidFill>
                  <a:schemeClr val="tx2"/>
                </a:solidFill>
                <a:ea typeface="+mn-lt"/>
                <a:cs typeface="+mn-lt"/>
              </a:rPr>
              <a:t>une</a:t>
            </a:r>
            <a:r>
              <a:rPr lang="en-US" sz="1600">
                <a:solidFill>
                  <a:schemeClr val="tx2"/>
                </a:solidFill>
                <a:ea typeface="+mn-lt"/>
                <a:cs typeface="+mn-lt"/>
              </a:rPr>
              <a:t> </a:t>
            </a:r>
            <a:r>
              <a:rPr lang="en-US" sz="1600" err="1">
                <a:solidFill>
                  <a:schemeClr val="tx2"/>
                </a:solidFill>
                <a:ea typeface="+mn-lt"/>
                <a:cs typeface="+mn-lt"/>
              </a:rPr>
              <a:t>méthode</a:t>
            </a:r>
            <a:r>
              <a:rPr lang="en-US" sz="1600">
                <a:solidFill>
                  <a:schemeClr val="tx2"/>
                </a:solidFill>
                <a:ea typeface="+mn-lt"/>
                <a:cs typeface="+mn-lt"/>
              </a:rPr>
              <a:t> de </a:t>
            </a:r>
            <a:r>
              <a:rPr lang="en-US" sz="1600" err="1">
                <a:solidFill>
                  <a:schemeClr val="tx2"/>
                </a:solidFill>
                <a:ea typeface="+mn-lt"/>
                <a:cs typeface="+mn-lt"/>
              </a:rPr>
              <a:t>mesure</a:t>
            </a:r>
            <a:r>
              <a:rPr lang="en-US" sz="1600">
                <a:solidFill>
                  <a:schemeClr val="tx2"/>
                </a:solidFill>
                <a:ea typeface="+mn-lt"/>
                <a:cs typeface="+mn-lt"/>
              </a:rPr>
              <a:t> </a:t>
            </a:r>
            <a:r>
              <a:rPr lang="en-US" sz="1600" err="1">
                <a:solidFill>
                  <a:schemeClr val="tx2"/>
                </a:solidFill>
                <a:ea typeface="+mn-lt"/>
                <a:cs typeface="+mn-lt"/>
              </a:rPr>
              <a:t>entièrement</a:t>
            </a:r>
            <a:r>
              <a:rPr lang="en-US" sz="1600">
                <a:solidFill>
                  <a:schemeClr val="tx2"/>
                </a:solidFill>
                <a:ea typeface="+mn-lt"/>
                <a:cs typeface="+mn-lt"/>
              </a:rPr>
              <a:t> nouvelle </a:t>
            </a:r>
            <a:r>
              <a:rPr lang="en-US" sz="1600" err="1">
                <a:solidFill>
                  <a:schemeClr val="tx2"/>
                </a:solidFill>
                <a:ea typeface="+mn-lt"/>
                <a:cs typeface="+mn-lt"/>
              </a:rPr>
              <a:t>testée</a:t>
            </a:r>
            <a:r>
              <a:rPr lang="en-US" sz="1600">
                <a:solidFill>
                  <a:schemeClr val="tx2"/>
                </a:solidFill>
                <a:ea typeface="+mn-lt"/>
                <a:cs typeface="+mn-lt"/>
              </a:rPr>
              <a:t> au </a:t>
            </a:r>
            <a:r>
              <a:rPr lang="en-US" sz="1600" err="1">
                <a:solidFill>
                  <a:schemeClr val="tx2"/>
                </a:solidFill>
                <a:ea typeface="+mn-lt"/>
                <a:cs typeface="+mn-lt"/>
              </a:rPr>
              <a:t>Bénin</a:t>
            </a:r>
            <a:r>
              <a:rPr lang="en-US" sz="1600">
                <a:solidFill>
                  <a:schemeClr val="tx2"/>
                </a:solidFill>
                <a:ea typeface="+mn-lt"/>
                <a:cs typeface="+mn-lt"/>
              </a:rPr>
              <a:t> et au Laos.</a:t>
            </a:r>
            <a:endParaRPr lang="en-US" sz="1600">
              <a:solidFill>
                <a:schemeClr val="tx2"/>
              </a:solidFill>
            </a:endParaRPr>
          </a:p>
          <a:p>
            <a:endParaRPr lang="en-US" sz="1600">
              <a:solidFill>
                <a:schemeClr val="tx2"/>
              </a:solidFill>
              <a:cs typeface="Arial"/>
            </a:endParaRPr>
          </a:p>
        </p:txBody>
      </p:sp>
      <p:pic>
        <p:nvPicPr>
          <p:cNvPr id="7" name="Image 13">
            <a:extLst>
              <a:ext uri="{FF2B5EF4-FFF2-40B4-BE49-F238E27FC236}">
                <a16:creationId xmlns:a16="http://schemas.microsoft.com/office/drawing/2014/main" id="{2E7D6249-584F-7838-9E3F-97715DC07C0E}"/>
              </a:ext>
            </a:extLst>
          </p:cNvPr>
          <p:cNvPicPr>
            <a:picLocks noChangeAspect="1"/>
          </p:cNvPicPr>
          <p:nvPr/>
        </p:nvPicPr>
        <p:blipFill>
          <a:blip r:embed="rId2"/>
          <a:stretch>
            <a:fillRect/>
          </a:stretch>
        </p:blipFill>
        <p:spPr>
          <a:xfrm>
            <a:off x="10494762" y="6301281"/>
            <a:ext cx="1199521" cy="378538"/>
          </a:xfrm>
          <a:prstGeom prst="rect">
            <a:avLst/>
          </a:prstGeom>
        </p:spPr>
      </p:pic>
    </p:spTree>
    <p:extLst>
      <p:ext uri="{BB962C8B-B14F-4D97-AF65-F5344CB8AC3E}">
        <p14:creationId xmlns:p14="http://schemas.microsoft.com/office/powerpoint/2010/main" val="3418101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41CF-8C89-B876-FCB8-0A5BC9949012}"/>
              </a:ext>
            </a:extLst>
          </p:cNvPr>
          <p:cNvSpPr>
            <a:spLocks noGrp="1"/>
          </p:cNvSpPr>
          <p:nvPr>
            <p:ph type="title"/>
          </p:nvPr>
        </p:nvSpPr>
        <p:spPr>
          <a:xfrm>
            <a:off x="623441" y="580822"/>
            <a:ext cx="11233151" cy="492443"/>
          </a:xfrm>
        </p:spPr>
        <p:txBody>
          <a:bodyPr/>
          <a:lstStyle/>
          <a:p>
            <a:r>
              <a:rPr lang="en-US" err="1">
                <a:cs typeface="Arial"/>
              </a:rPr>
              <a:t>Quelques</a:t>
            </a:r>
            <a:r>
              <a:rPr lang="en-US">
                <a:cs typeface="Arial"/>
              </a:rPr>
              <a:t> </a:t>
            </a:r>
            <a:r>
              <a:rPr lang="en-US" err="1">
                <a:cs typeface="Arial"/>
              </a:rPr>
              <a:t>résultats</a:t>
            </a:r>
            <a:r>
              <a:rPr lang="en-US">
                <a:cs typeface="Arial"/>
              </a:rPr>
              <a:t>: Phase 2/ Selected findings: Phase 2</a:t>
            </a:r>
            <a:endParaRPr lang="en-US"/>
          </a:p>
        </p:txBody>
      </p:sp>
      <p:sp>
        <p:nvSpPr>
          <p:cNvPr id="4" name="Text Placeholder 3">
            <a:extLst>
              <a:ext uri="{FF2B5EF4-FFF2-40B4-BE49-F238E27FC236}">
                <a16:creationId xmlns:a16="http://schemas.microsoft.com/office/drawing/2014/main" id="{E6A2CE7F-1EC5-0C1B-B333-449E6B4B1244}"/>
              </a:ext>
            </a:extLst>
          </p:cNvPr>
          <p:cNvSpPr>
            <a:spLocks noGrp="1"/>
          </p:cNvSpPr>
          <p:nvPr>
            <p:ph type="body" sz="quarter" idx="13"/>
          </p:nvPr>
        </p:nvSpPr>
        <p:spPr>
          <a:xfrm>
            <a:off x="6454334" y="2067695"/>
            <a:ext cx="5256535" cy="1969770"/>
          </a:xfrm>
        </p:spPr>
        <p:txBody>
          <a:bodyPr vert="horz" wrap="square" lIns="36000" tIns="0" rIns="36000" bIns="0" rtlCol="0" anchor="t">
            <a:spAutoFit/>
          </a:bodyPr>
          <a:lstStyle/>
          <a:p>
            <a:r>
              <a:rPr lang="en-US" sz="1600">
                <a:solidFill>
                  <a:srgbClr val="E76A3C"/>
                </a:solidFill>
                <a:cs typeface="Arial"/>
              </a:rPr>
              <a:t>Appropriateness</a:t>
            </a:r>
            <a:endParaRPr lang="en-US" sz="1600">
              <a:solidFill>
                <a:srgbClr val="E76A3C"/>
              </a:solidFill>
            </a:endParaRPr>
          </a:p>
          <a:p>
            <a:endParaRPr lang="en-US" sz="1600" b="0">
              <a:solidFill>
                <a:srgbClr val="E76A3C"/>
              </a:solidFill>
              <a:cs typeface="Arial"/>
            </a:endParaRPr>
          </a:p>
          <a:p>
            <a:r>
              <a:rPr lang="en-US" sz="1600" b="0">
                <a:solidFill>
                  <a:srgbClr val="E76A3C"/>
                </a:solidFill>
                <a:cs typeface="Arial"/>
              </a:rPr>
              <a:t>The ‘flower of identity’, ‘Bridges’ and the ‘Smileys’ all </a:t>
            </a:r>
            <a:r>
              <a:rPr lang="en-US" sz="1600">
                <a:solidFill>
                  <a:srgbClr val="E76A3C"/>
                </a:solidFill>
                <a:cs typeface="Arial"/>
              </a:rPr>
              <a:t>proved effective </a:t>
            </a:r>
            <a:r>
              <a:rPr lang="en-US" sz="1600" b="0">
                <a:solidFill>
                  <a:srgbClr val="E76A3C"/>
                </a:solidFill>
                <a:cs typeface="Arial"/>
              </a:rPr>
              <a:t>in helping respondents explore stigma and ‘belonging’ and eliciting both concrete and personal experiences.</a:t>
            </a:r>
          </a:p>
          <a:p>
            <a:r>
              <a:rPr lang="en-US" sz="1600" b="0">
                <a:solidFill>
                  <a:srgbClr val="E76A3C"/>
                </a:solidFill>
                <a:cs typeface="Arial"/>
              </a:rPr>
              <a:t>But, the tools worked best together and not in isolation. </a:t>
            </a:r>
            <a:endParaRPr lang="en-US" sz="1600">
              <a:solidFill>
                <a:srgbClr val="E76A3C"/>
              </a:solidFill>
              <a:cs typeface="Arial"/>
            </a:endParaRPr>
          </a:p>
          <a:p>
            <a:endParaRPr lang="en-US" sz="1600">
              <a:solidFill>
                <a:srgbClr val="E76A3C"/>
              </a:solidFill>
              <a:cs typeface="Arial"/>
            </a:endParaRPr>
          </a:p>
        </p:txBody>
      </p:sp>
      <p:sp>
        <p:nvSpPr>
          <p:cNvPr id="5" name="Text Placeholder 4">
            <a:extLst>
              <a:ext uri="{FF2B5EF4-FFF2-40B4-BE49-F238E27FC236}">
                <a16:creationId xmlns:a16="http://schemas.microsoft.com/office/drawing/2014/main" id="{54D8B1AB-26B0-CE23-A2D1-B1D3DF7F648B}"/>
              </a:ext>
            </a:extLst>
          </p:cNvPr>
          <p:cNvSpPr>
            <a:spLocks noGrp="1"/>
          </p:cNvSpPr>
          <p:nvPr>
            <p:ph type="body" sz="quarter" idx="14"/>
          </p:nvPr>
        </p:nvSpPr>
        <p:spPr>
          <a:xfrm>
            <a:off x="623441" y="2067695"/>
            <a:ext cx="5256535" cy="2215991"/>
          </a:xfrm>
        </p:spPr>
        <p:txBody>
          <a:bodyPr vert="horz" wrap="square" lIns="36000" tIns="0" rIns="36000" bIns="0" rtlCol="0" anchor="t">
            <a:spAutoFit/>
          </a:bodyPr>
          <a:lstStyle/>
          <a:p>
            <a:r>
              <a:rPr lang="en-US" sz="1600">
                <a:solidFill>
                  <a:schemeClr val="tx2"/>
                </a:solidFill>
                <a:cs typeface="Arial"/>
              </a:rPr>
              <a:t>Pertinence</a:t>
            </a:r>
          </a:p>
          <a:p>
            <a:endParaRPr lang="en-US" sz="1600" b="0">
              <a:solidFill>
                <a:schemeClr val="tx2"/>
              </a:solidFill>
              <a:ea typeface="+mn-lt"/>
              <a:cs typeface="+mn-lt"/>
            </a:endParaRPr>
          </a:p>
          <a:p>
            <a:r>
              <a:rPr lang="en-US" sz="1600" b="0">
                <a:solidFill>
                  <a:schemeClr val="tx2"/>
                </a:solidFill>
                <a:ea typeface="+mn-lt"/>
                <a:cs typeface="+mn-lt"/>
              </a:rPr>
              <a:t>La « fleur de </a:t>
            </a:r>
            <a:r>
              <a:rPr lang="en-US" sz="1600" b="0" err="1">
                <a:solidFill>
                  <a:schemeClr val="tx2"/>
                </a:solidFill>
                <a:ea typeface="+mn-lt"/>
                <a:cs typeface="+mn-lt"/>
              </a:rPr>
              <a:t>l'identité</a:t>
            </a:r>
            <a:r>
              <a:rPr lang="en-US" sz="1600" b="0">
                <a:solidFill>
                  <a:schemeClr val="tx2"/>
                </a:solidFill>
                <a:ea typeface="+mn-lt"/>
                <a:cs typeface="+mn-lt"/>
              </a:rPr>
              <a:t> », les « </a:t>
            </a:r>
            <a:r>
              <a:rPr lang="en-US" sz="1600" b="0" err="1">
                <a:solidFill>
                  <a:schemeClr val="tx2"/>
                </a:solidFill>
                <a:ea typeface="+mn-lt"/>
                <a:cs typeface="+mn-lt"/>
              </a:rPr>
              <a:t>ponts</a:t>
            </a:r>
            <a:r>
              <a:rPr lang="en-US" sz="1600" b="0">
                <a:solidFill>
                  <a:schemeClr val="tx2"/>
                </a:solidFill>
                <a:ea typeface="+mn-lt"/>
                <a:cs typeface="+mn-lt"/>
              </a:rPr>
              <a:t> » et les</a:t>
            </a:r>
            <a:endParaRPr lang="en-US" sz="1600">
              <a:solidFill>
                <a:schemeClr val="tx2"/>
              </a:solidFill>
              <a:ea typeface="+mn-lt"/>
              <a:cs typeface="+mn-lt"/>
            </a:endParaRPr>
          </a:p>
          <a:p>
            <a:r>
              <a:rPr lang="en-US" sz="1600" b="0">
                <a:solidFill>
                  <a:schemeClr val="tx2"/>
                </a:solidFill>
                <a:ea typeface="+mn-lt"/>
                <a:cs typeface="+mn-lt"/>
              </a:rPr>
              <a:t>« smileys » se </a:t>
            </a:r>
            <a:r>
              <a:rPr lang="en-US" sz="1600" b="0" err="1">
                <a:solidFill>
                  <a:schemeClr val="tx2"/>
                </a:solidFill>
                <a:ea typeface="+mn-lt"/>
                <a:cs typeface="+mn-lt"/>
              </a:rPr>
              <a:t>sont</a:t>
            </a:r>
            <a:r>
              <a:rPr lang="en-US" sz="1600" b="0">
                <a:solidFill>
                  <a:schemeClr val="tx2"/>
                </a:solidFill>
                <a:ea typeface="+mn-lt"/>
                <a:cs typeface="+mn-lt"/>
              </a:rPr>
              <a:t> </a:t>
            </a:r>
            <a:r>
              <a:rPr lang="en-US" sz="1600" err="1">
                <a:solidFill>
                  <a:schemeClr val="tx2"/>
                </a:solidFill>
                <a:ea typeface="+mn-lt"/>
                <a:cs typeface="+mn-lt"/>
              </a:rPr>
              <a:t>tous</a:t>
            </a:r>
            <a:r>
              <a:rPr lang="en-US" sz="1600">
                <a:solidFill>
                  <a:schemeClr val="tx2"/>
                </a:solidFill>
                <a:ea typeface="+mn-lt"/>
                <a:cs typeface="+mn-lt"/>
              </a:rPr>
              <a:t> </a:t>
            </a:r>
            <a:r>
              <a:rPr lang="en-US" sz="1600" err="1">
                <a:solidFill>
                  <a:schemeClr val="tx2"/>
                </a:solidFill>
                <a:ea typeface="+mn-lt"/>
                <a:cs typeface="+mn-lt"/>
              </a:rPr>
              <a:t>révélés</a:t>
            </a:r>
            <a:r>
              <a:rPr lang="en-US" sz="1600">
                <a:solidFill>
                  <a:schemeClr val="tx2"/>
                </a:solidFill>
                <a:ea typeface="+mn-lt"/>
                <a:cs typeface="+mn-lt"/>
              </a:rPr>
              <a:t> </a:t>
            </a:r>
            <a:r>
              <a:rPr lang="en-US" sz="1600" err="1">
                <a:solidFill>
                  <a:schemeClr val="tx2"/>
                </a:solidFill>
                <a:ea typeface="+mn-lt"/>
                <a:cs typeface="+mn-lt"/>
              </a:rPr>
              <a:t>efficaces</a:t>
            </a:r>
            <a:r>
              <a:rPr lang="en-US" sz="1600">
                <a:solidFill>
                  <a:schemeClr val="tx2"/>
                </a:solidFill>
                <a:ea typeface="+mn-lt"/>
                <a:cs typeface="+mn-lt"/>
              </a:rPr>
              <a:t> </a:t>
            </a:r>
            <a:r>
              <a:rPr lang="en-US" sz="1600" b="0">
                <a:solidFill>
                  <a:schemeClr val="tx2"/>
                </a:solidFill>
                <a:ea typeface="+mn-lt"/>
                <a:cs typeface="+mn-lt"/>
              </a:rPr>
              <a:t>pour aider les </a:t>
            </a:r>
            <a:r>
              <a:rPr lang="en-US" sz="1600" b="0" err="1">
                <a:solidFill>
                  <a:schemeClr val="tx2"/>
                </a:solidFill>
                <a:ea typeface="+mn-lt"/>
                <a:cs typeface="+mn-lt"/>
              </a:rPr>
              <a:t>personnes</a:t>
            </a:r>
            <a:r>
              <a:rPr lang="en-US" sz="1600" b="0">
                <a:solidFill>
                  <a:schemeClr val="tx2"/>
                </a:solidFill>
                <a:ea typeface="+mn-lt"/>
                <a:cs typeface="+mn-lt"/>
              </a:rPr>
              <a:t> </a:t>
            </a:r>
            <a:r>
              <a:rPr lang="en-US" sz="1600" b="0" err="1">
                <a:solidFill>
                  <a:schemeClr val="tx2"/>
                </a:solidFill>
                <a:ea typeface="+mn-lt"/>
                <a:cs typeface="+mn-lt"/>
              </a:rPr>
              <a:t>interrogées</a:t>
            </a:r>
            <a:r>
              <a:rPr lang="en-US" sz="1600" b="0">
                <a:solidFill>
                  <a:schemeClr val="tx2"/>
                </a:solidFill>
                <a:ea typeface="+mn-lt"/>
                <a:cs typeface="+mn-lt"/>
              </a:rPr>
              <a:t> à explorer la </a:t>
            </a:r>
            <a:r>
              <a:rPr lang="en-US" sz="1600" b="0" err="1">
                <a:solidFill>
                  <a:schemeClr val="tx2"/>
                </a:solidFill>
                <a:ea typeface="+mn-lt"/>
                <a:cs typeface="+mn-lt"/>
              </a:rPr>
              <a:t>stigmatisation</a:t>
            </a:r>
            <a:r>
              <a:rPr lang="en-US" sz="1600" b="0">
                <a:solidFill>
                  <a:schemeClr val="tx2"/>
                </a:solidFill>
                <a:ea typeface="+mn-lt"/>
                <a:cs typeface="+mn-lt"/>
              </a:rPr>
              <a:t> et l'« </a:t>
            </a:r>
            <a:r>
              <a:rPr lang="en-US" sz="1600" b="0" err="1">
                <a:solidFill>
                  <a:schemeClr val="tx2"/>
                </a:solidFill>
                <a:ea typeface="+mn-lt"/>
                <a:cs typeface="+mn-lt"/>
              </a:rPr>
              <a:t>appartenance</a:t>
            </a:r>
            <a:r>
              <a:rPr lang="en-US" sz="1600" b="0">
                <a:solidFill>
                  <a:schemeClr val="tx2"/>
                </a:solidFill>
                <a:ea typeface="+mn-lt"/>
                <a:cs typeface="+mn-lt"/>
              </a:rPr>
              <a:t> » et pour </a:t>
            </a:r>
            <a:r>
              <a:rPr lang="en-US" sz="1600" b="0" err="1">
                <a:solidFill>
                  <a:schemeClr val="tx2"/>
                </a:solidFill>
                <a:ea typeface="+mn-lt"/>
                <a:cs typeface="+mn-lt"/>
              </a:rPr>
              <a:t>susciter</a:t>
            </a:r>
            <a:r>
              <a:rPr lang="en-US" sz="1600" b="0">
                <a:solidFill>
                  <a:schemeClr val="tx2"/>
                </a:solidFill>
                <a:ea typeface="+mn-lt"/>
                <a:cs typeface="+mn-lt"/>
              </a:rPr>
              <a:t> des </a:t>
            </a:r>
            <a:r>
              <a:rPr lang="en-US" sz="1600" b="0" err="1">
                <a:solidFill>
                  <a:schemeClr val="tx2"/>
                </a:solidFill>
                <a:ea typeface="+mn-lt"/>
                <a:cs typeface="+mn-lt"/>
              </a:rPr>
              <a:t>expériences</a:t>
            </a:r>
            <a:r>
              <a:rPr lang="en-US" sz="1600" b="0">
                <a:solidFill>
                  <a:schemeClr val="tx2"/>
                </a:solidFill>
                <a:ea typeface="+mn-lt"/>
                <a:cs typeface="+mn-lt"/>
              </a:rPr>
              <a:t> </a:t>
            </a:r>
            <a:r>
              <a:rPr lang="en-US" sz="1600" b="0" err="1">
                <a:solidFill>
                  <a:schemeClr val="tx2"/>
                </a:solidFill>
                <a:ea typeface="+mn-lt"/>
                <a:cs typeface="+mn-lt"/>
              </a:rPr>
              <a:t>concrètes</a:t>
            </a:r>
            <a:r>
              <a:rPr lang="en-US" sz="1600" b="0">
                <a:solidFill>
                  <a:schemeClr val="tx2"/>
                </a:solidFill>
                <a:ea typeface="+mn-lt"/>
                <a:cs typeface="+mn-lt"/>
              </a:rPr>
              <a:t> et </a:t>
            </a:r>
            <a:r>
              <a:rPr lang="en-US" sz="1600" b="0" err="1">
                <a:solidFill>
                  <a:schemeClr val="tx2"/>
                </a:solidFill>
                <a:ea typeface="+mn-lt"/>
                <a:cs typeface="+mn-lt"/>
              </a:rPr>
              <a:t>personnelles</a:t>
            </a:r>
            <a:r>
              <a:rPr lang="en-US" sz="1600" b="0">
                <a:solidFill>
                  <a:schemeClr val="tx2"/>
                </a:solidFill>
                <a:ea typeface="+mn-lt"/>
                <a:cs typeface="+mn-lt"/>
              </a:rPr>
              <a:t>.</a:t>
            </a:r>
          </a:p>
          <a:p>
            <a:r>
              <a:rPr lang="en-US" sz="1600" b="0" err="1">
                <a:solidFill>
                  <a:schemeClr val="tx2"/>
                </a:solidFill>
                <a:ea typeface="+mn-lt"/>
                <a:cs typeface="+mn-lt"/>
              </a:rPr>
              <a:t>Cependant</a:t>
            </a:r>
            <a:r>
              <a:rPr lang="en-US" sz="1600" b="0">
                <a:solidFill>
                  <a:schemeClr val="tx2"/>
                </a:solidFill>
                <a:ea typeface="+mn-lt"/>
                <a:cs typeface="+mn-lt"/>
              </a:rPr>
              <a:t>, les </a:t>
            </a:r>
            <a:r>
              <a:rPr lang="en-US" sz="1600" b="0" err="1">
                <a:solidFill>
                  <a:schemeClr val="tx2"/>
                </a:solidFill>
                <a:ea typeface="+mn-lt"/>
                <a:cs typeface="+mn-lt"/>
              </a:rPr>
              <a:t>outils</a:t>
            </a:r>
            <a:r>
              <a:rPr lang="en-US" sz="1600" b="0">
                <a:solidFill>
                  <a:schemeClr val="tx2"/>
                </a:solidFill>
                <a:ea typeface="+mn-lt"/>
                <a:cs typeface="+mn-lt"/>
              </a:rPr>
              <a:t> </a:t>
            </a:r>
            <a:r>
              <a:rPr lang="en-US" sz="1600" b="0" err="1">
                <a:solidFill>
                  <a:schemeClr val="tx2"/>
                </a:solidFill>
                <a:ea typeface="+mn-lt"/>
                <a:cs typeface="+mn-lt"/>
              </a:rPr>
              <a:t>ont</a:t>
            </a:r>
            <a:r>
              <a:rPr lang="en-US" sz="1600" b="0">
                <a:solidFill>
                  <a:schemeClr val="tx2"/>
                </a:solidFill>
                <a:ea typeface="+mn-lt"/>
                <a:cs typeface="+mn-lt"/>
              </a:rPr>
              <a:t> </a:t>
            </a:r>
            <a:r>
              <a:rPr lang="en-US" sz="1600" b="0" err="1">
                <a:solidFill>
                  <a:schemeClr val="tx2"/>
                </a:solidFill>
                <a:ea typeface="+mn-lt"/>
                <a:cs typeface="+mn-lt"/>
              </a:rPr>
              <a:t>mieux</a:t>
            </a:r>
            <a:r>
              <a:rPr lang="en-US" sz="1600" b="0">
                <a:solidFill>
                  <a:schemeClr val="tx2"/>
                </a:solidFill>
                <a:ea typeface="+mn-lt"/>
                <a:cs typeface="+mn-lt"/>
              </a:rPr>
              <a:t> </a:t>
            </a:r>
            <a:r>
              <a:rPr lang="en-US" sz="1600" b="0" err="1">
                <a:solidFill>
                  <a:schemeClr val="tx2"/>
                </a:solidFill>
                <a:ea typeface="+mn-lt"/>
                <a:cs typeface="+mn-lt"/>
              </a:rPr>
              <a:t>fonctionné</a:t>
            </a:r>
            <a:r>
              <a:rPr lang="en-US" sz="1600" b="0">
                <a:solidFill>
                  <a:schemeClr val="tx2"/>
                </a:solidFill>
                <a:ea typeface="+mn-lt"/>
                <a:cs typeface="+mn-lt"/>
              </a:rPr>
              <a:t> ensemble et non de manière </a:t>
            </a:r>
            <a:r>
              <a:rPr lang="en-US" sz="1600" b="0" err="1">
                <a:solidFill>
                  <a:schemeClr val="tx2"/>
                </a:solidFill>
                <a:ea typeface="+mn-lt"/>
                <a:cs typeface="+mn-lt"/>
              </a:rPr>
              <a:t>isolée</a:t>
            </a:r>
            <a:r>
              <a:rPr lang="en-US" sz="1600" b="0">
                <a:solidFill>
                  <a:schemeClr val="tx2"/>
                </a:solidFill>
                <a:ea typeface="+mn-lt"/>
                <a:cs typeface="+mn-lt"/>
              </a:rPr>
              <a:t>.</a:t>
            </a:r>
            <a:endParaRPr lang="en-US" sz="1600">
              <a:solidFill>
                <a:schemeClr val="tx2"/>
              </a:solidFill>
              <a:cs typeface="Arial"/>
            </a:endParaRPr>
          </a:p>
        </p:txBody>
      </p:sp>
      <p:pic>
        <p:nvPicPr>
          <p:cNvPr id="6" name="Image 13">
            <a:extLst>
              <a:ext uri="{FF2B5EF4-FFF2-40B4-BE49-F238E27FC236}">
                <a16:creationId xmlns:a16="http://schemas.microsoft.com/office/drawing/2014/main" id="{9548F347-A787-746D-C8A1-C66A03670E76}"/>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950441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1AC19-250D-55FD-8CBF-06E0177F8D5B}"/>
              </a:ext>
            </a:extLst>
          </p:cNvPr>
          <p:cNvSpPr>
            <a:spLocks noGrp="1"/>
          </p:cNvSpPr>
          <p:nvPr>
            <p:ph type="body" sz="quarter" idx="13"/>
          </p:nvPr>
        </p:nvSpPr>
        <p:spPr>
          <a:xfrm>
            <a:off x="6359400" y="1620002"/>
            <a:ext cx="5256535" cy="3200876"/>
          </a:xfrm>
        </p:spPr>
        <p:txBody>
          <a:bodyPr vert="horz" wrap="square" lIns="36000" tIns="0" rIns="36000" bIns="0" rtlCol="0" anchor="t">
            <a:spAutoFit/>
          </a:bodyPr>
          <a:lstStyle/>
          <a:p>
            <a:r>
              <a:rPr lang="en-US" sz="1600">
                <a:solidFill>
                  <a:srgbClr val="E76A3C"/>
                </a:solidFill>
                <a:cs typeface="Arial"/>
              </a:rPr>
              <a:t>Practical applicability </a:t>
            </a:r>
          </a:p>
          <a:p>
            <a:endParaRPr lang="en-US" sz="1600">
              <a:solidFill>
                <a:srgbClr val="E76A3C"/>
              </a:solidFill>
            </a:endParaRPr>
          </a:p>
          <a:p>
            <a:pPr marL="285750" indent="-285750">
              <a:buFont typeface="Arial"/>
              <a:buChar char="•"/>
            </a:pPr>
            <a:r>
              <a:rPr lang="en-US" sz="1600" b="0">
                <a:solidFill>
                  <a:srgbClr val="E76A3C"/>
                </a:solidFill>
                <a:cs typeface="Arial"/>
              </a:rPr>
              <a:t>Abstract nature of ‘flower of identity’ required careful explanation and facilitation by country teams. </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Most respondents were quick to understand ‘Bridges’</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‘Smileys’ proved to be the most straightforward and practical tool for use across all demographics; </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Individual interviews typically required an hour and group discussions often exceeded two hours. In Benin, field testing was adjusted based the sensitivity of some of the questions led respondents to prefer individual interviews. </a:t>
            </a:r>
            <a:endParaRPr lang="en-US" sz="1600">
              <a:solidFill>
                <a:srgbClr val="E76A3C"/>
              </a:solidFill>
              <a:cs typeface="Arial" panose="020B0604020202020204"/>
            </a:endParaRPr>
          </a:p>
          <a:p>
            <a:endParaRPr lang="en-US" sz="1600">
              <a:solidFill>
                <a:srgbClr val="E76A3C"/>
              </a:solidFill>
              <a:cs typeface="Arial" panose="020B0604020202020204"/>
            </a:endParaRPr>
          </a:p>
        </p:txBody>
      </p:sp>
      <p:sp>
        <p:nvSpPr>
          <p:cNvPr id="5" name="Text Placeholder 4">
            <a:extLst>
              <a:ext uri="{FF2B5EF4-FFF2-40B4-BE49-F238E27FC236}">
                <a16:creationId xmlns:a16="http://schemas.microsoft.com/office/drawing/2014/main" id="{313B4782-C348-0B5A-04B0-7D238A610DBF}"/>
              </a:ext>
            </a:extLst>
          </p:cNvPr>
          <p:cNvSpPr>
            <a:spLocks noGrp="1"/>
          </p:cNvSpPr>
          <p:nvPr>
            <p:ph type="body" sz="quarter" idx="14"/>
          </p:nvPr>
        </p:nvSpPr>
        <p:spPr>
          <a:xfrm>
            <a:off x="623441" y="1620002"/>
            <a:ext cx="5256535" cy="3939540"/>
          </a:xfrm>
        </p:spPr>
        <p:txBody>
          <a:bodyPr vert="horz" wrap="square" lIns="36000" tIns="0" rIns="36000" bIns="0" rtlCol="0" anchor="t">
            <a:spAutoFit/>
          </a:bodyPr>
          <a:lstStyle/>
          <a:p>
            <a:r>
              <a:rPr lang="en-US" sz="1600" err="1">
                <a:solidFill>
                  <a:schemeClr val="tx2"/>
                </a:solidFill>
                <a:cs typeface="Arial"/>
              </a:rPr>
              <a:t>Applicabilité</a:t>
            </a:r>
            <a:endParaRPr lang="en-US" sz="1600">
              <a:solidFill>
                <a:schemeClr val="tx2"/>
              </a:solidFill>
              <a:cs typeface="Arial"/>
            </a:endParaRPr>
          </a:p>
          <a:p>
            <a:endParaRPr lang="en-US" sz="1600">
              <a:solidFill>
                <a:schemeClr val="tx2"/>
              </a:solidFill>
            </a:endParaRPr>
          </a:p>
          <a:p>
            <a:pPr marL="285750" indent="-285750">
              <a:buFont typeface="Arial"/>
              <a:buChar char="•"/>
            </a:pPr>
            <a:r>
              <a:rPr lang="en-US" sz="1600" b="0">
                <a:solidFill>
                  <a:schemeClr val="tx2"/>
                </a:solidFill>
                <a:cs typeface="Arial"/>
              </a:rPr>
              <a:t>La nature </a:t>
            </a:r>
            <a:r>
              <a:rPr lang="en-US" sz="1600" b="0" err="1">
                <a:solidFill>
                  <a:schemeClr val="tx2"/>
                </a:solidFill>
                <a:cs typeface="Arial"/>
              </a:rPr>
              <a:t>abstraite</a:t>
            </a:r>
            <a:r>
              <a:rPr lang="en-US" sz="1600" b="0">
                <a:solidFill>
                  <a:schemeClr val="tx2"/>
                </a:solidFill>
                <a:cs typeface="Arial"/>
              </a:rPr>
              <a:t> de la « fleur de </a:t>
            </a:r>
            <a:r>
              <a:rPr lang="en-US" sz="1600" b="0" err="1">
                <a:solidFill>
                  <a:schemeClr val="tx2"/>
                </a:solidFill>
                <a:cs typeface="Arial"/>
              </a:rPr>
              <a:t>l'identité</a:t>
            </a:r>
            <a:r>
              <a:rPr lang="en-US" sz="1600" b="0">
                <a:solidFill>
                  <a:schemeClr val="tx2"/>
                </a:solidFill>
                <a:cs typeface="Arial"/>
              </a:rPr>
              <a:t> » a </a:t>
            </a:r>
            <a:r>
              <a:rPr lang="en-US" sz="1600" b="0" err="1">
                <a:solidFill>
                  <a:schemeClr val="tx2"/>
                </a:solidFill>
                <a:cs typeface="Arial"/>
              </a:rPr>
              <a:t>nécessité</a:t>
            </a:r>
            <a:r>
              <a:rPr lang="en-US" sz="1600" b="0">
                <a:solidFill>
                  <a:schemeClr val="tx2"/>
                </a:solidFill>
                <a:cs typeface="Arial"/>
              </a:rPr>
              <a:t> </a:t>
            </a:r>
            <a:r>
              <a:rPr lang="en-US" sz="1600" b="0" err="1">
                <a:solidFill>
                  <a:schemeClr val="tx2"/>
                </a:solidFill>
                <a:cs typeface="Arial"/>
              </a:rPr>
              <a:t>une</a:t>
            </a:r>
            <a:r>
              <a:rPr lang="en-US" sz="1600" b="0">
                <a:solidFill>
                  <a:schemeClr val="tx2"/>
                </a:solidFill>
                <a:cs typeface="Arial"/>
              </a:rPr>
              <a:t> explication et </a:t>
            </a:r>
            <a:r>
              <a:rPr lang="en-US" sz="1600" b="0" err="1">
                <a:solidFill>
                  <a:schemeClr val="tx2"/>
                </a:solidFill>
                <a:cs typeface="Arial"/>
              </a:rPr>
              <a:t>une</a:t>
            </a:r>
            <a:r>
              <a:rPr lang="en-US" sz="1600" b="0">
                <a:solidFill>
                  <a:schemeClr val="tx2"/>
                </a:solidFill>
                <a:cs typeface="Arial"/>
              </a:rPr>
              <a:t> facilitation </a:t>
            </a:r>
            <a:r>
              <a:rPr lang="en-US" sz="1600" b="0" err="1">
                <a:solidFill>
                  <a:schemeClr val="tx2"/>
                </a:solidFill>
                <a:cs typeface="Arial"/>
              </a:rPr>
              <a:t>minutieuses</a:t>
            </a:r>
            <a:r>
              <a:rPr lang="en-US" sz="1600" b="0">
                <a:solidFill>
                  <a:schemeClr val="tx2"/>
                </a:solidFill>
                <a:cs typeface="Arial"/>
              </a:rPr>
              <a:t> de la part des équipes </a:t>
            </a:r>
            <a:r>
              <a:rPr lang="en-US" sz="1600" b="0" err="1">
                <a:solidFill>
                  <a:schemeClr val="tx2"/>
                </a:solidFill>
                <a:cs typeface="Arial"/>
              </a:rPr>
              <a:t>nationales</a:t>
            </a:r>
            <a:r>
              <a:rPr lang="en-US" sz="1600" b="0">
                <a:solidFill>
                  <a:schemeClr val="tx2"/>
                </a:solidFill>
                <a:cs typeface="Arial"/>
              </a:rPr>
              <a:t>. </a:t>
            </a:r>
          </a:p>
          <a:p>
            <a:pPr marL="285750" indent="-285750">
              <a:buFont typeface="Arial"/>
              <a:buChar char="•"/>
            </a:pPr>
            <a:r>
              <a:rPr lang="en-US" sz="1600" b="0">
                <a:solidFill>
                  <a:schemeClr val="tx2"/>
                </a:solidFill>
                <a:cs typeface="Arial"/>
              </a:rPr>
              <a:t>La </a:t>
            </a:r>
            <a:r>
              <a:rPr lang="en-US" sz="1600" b="0" err="1">
                <a:solidFill>
                  <a:schemeClr val="tx2"/>
                </a:solidFill>
                <a:cs typeface="Arial"/>
              </a:rPr>
              <a:t>plupart</a:t>
            </a:r>
            <a:r>
              <a:rPr lang="en-US" sz="1600" b="0">
                <a:solidFill>
                  <a:schemeClr val="tx2"/>
                </a:solidFill>
                <a:cs typeface="Arial"/>
              </a:rPr>
              <a:t> des </a:t>
            </a:r>
            <a:r>
              <a:rPr lang="en-US" sz="1600" b="0" err="1">
                <a:solidFill>
                  <a:schemeClr val="tx2"/>
                </a:solidFill>
                <a:cs typeface="Arial"/>
              </a:rPr>
              <a:t>personnes</a:t>
            </a:r>
            <a:r>
              <a:rPr lang="en-US" sz="1600" b="0">
                <a:solidFill>
                  <a:schemeClr val="tx2"/>
                </a:solidFill>
                <a:cs typeface="Arial"/>
              </a:rPr>
              <a:t> </a:t>
            </a:r>
            <a:r>
              <a:rPr lang="en-US" sz="1600" b="0" err="1">
                <a:solidFill>
                  <a:schemeClr val="tx2"/>
                </a:solidFill>
                <a:cs typeface="Arial"/>
              </a:rPr>
              <a:t>interrogées</a:t>
            </a:r>
            <a:r>
              <a:rPr lang="en-US" sz="1600" b="0">
                <a:solidFill>
                  <a:schemeClr val="tx2"/>
                </a:solidFill>
                <a:cs typeface="Arial"/>
              </a:rPr>
              <a:t> </a:t>
            </a:r>
            <a:r>
              <a:rPr lang="en-US" sz="1600" b="0" err="1">
                <a:solidFill>
                  <a:schemeClr val="tx2"/>
                </a:solidFill>
                <a:cs typeface="Arial"/>
              </a:rPr>
              <a:t>ont</a:t>
            </a:r>
            <a:r>
              <a:rPr lang="en-US" sz="1600" b="0">
                <a:solidFill>
                  <a:schemeClr val="tx2"/>
                </a:solidFill>
                <a:cs typeface="Arial"/>
              </a:rPr>
              <a:t> </a:t>
            </a:r>
            <a:r>
              <a:rPr lang="en-US" sz="1600" b="0" err="1">
                <a:solidFill>
                  <a:schemeClr val="tx2"/>
                </a:solidFill>
                <a:cs typeface="Arial"/>
              </a:rPr>
              <a:t>rapidement</a:t>
            </a:r>
            <a:r>
              <a:rPr lang="en-US" sz="1600" b="0">
                <a:solidFill>
                  <a:schemeClr val="tx2"/>
                </a:solidFill>
                <a:cs typeface="Arial"/>
              </a:rPr>
              <a:t> </a:t>
            </a:r>
            <a:r>
              <a:rPr lang="en-US" sz="1600" b="0" err="1">
                <a:solidFill>
                  <a:schemeClr val="tx2"/>
                </a:solidFill>
                <a:cs typeface="Arial"/>
              </a:rPr>
              <a:t>compris</a:t>
            </a:r>
            <a:r>
              <a:rPr lang="en-US" sz="1600" b="0">
                <a:solidFill>
                  <a:schemeClr val="tx2"/>
                </a:solidFill>
                <a:cs typeface="Arial"/>
              </a:rPr>
              <a:t> les « </a:t>
            </a:r>
            <a:r>
              <a:rPr lang="en-US" sz="1600" b="0" err="1">
                <a:solidFill>
                  <a:schemeClr val="tx2"/>
                </a:solidFill>
                <a:cs typeface="Arial"/>
              </a:rPr>
              <a:t>ponts</a:t>
            </a:r>
            <a:r>
              <a:rPr lang="en-US" sz="1600" b="0">
                <a:solidFill>
                  <a:schemeClr val="tx2"/>
                </a:solidFill>
                <a:cs typeface="Arial"/>
              </a:rPr>
              <a:t> ».</a:t>
            </a:r>
          </a:p>
          <a:p>
            <a:pPr marL="285750" indent="-285750">
              <a:buFont typeface="Arial"/>
              <a:buChar char="•"/>
            </a:pPr>
            <a:r>
              <a:rPr lang="en-US" sz="1600" b="0">
                <a:solidFill>
                  <a:schemeClr val="tx2"/>
                </a:solidFill>
                <a:cs typeface="Arial"/>
              </a:rPr>
              <a:t>Les « smileys » se </a:t>
            </a:r>
            <a:r>
              <a:rPr lang="en-US" sz="1600" b="0" err="1">
                <a:solidFill>
                  <a:schemeClr val="tx2"/>
                </a:solidFill>
                <a:cs typeface="Arial"/>
              </a:rPr>
              <a:t>sont</a:t>
            </a:r>
            <a:r>
              <a:rPr lang="en-US" sz="1600" b="0">
                <a:solidFill>
                  <a:schemeClr val="tx2"/>
                </a:solidFill>
                <a:cs typeface="Arial"/>
              </a:rPr>
              <a:t> </a:t>
            </a:r>
            <a:r>
              <a:rPr lang="en-US" sz="1600" b="0" err="1">
                <a:solidFill>
                  <a:schemeClr val="tx2"/>
                </a:solidFill>
                <a:cs typeface="Arial"/>
              </a:rPr>
              <a:t>avérés</a:t>
            </a:r>
            <a:r>
              <a:rPr lang="en-US" sz="1600" b="0">
                <a:solidFill>
                  <a:schemeClr val="tx2"/>
                </a:solidFill>
                <a:cs typeface="Arial"/>
              </a:rPr>
              <a:t> </a:t>
            </a:r>
            <a:r>
              <a:rPr lang="en-US" sz="1600" b="0" err="1">
                <a:solidFill>
                  <a:schemeClr val="tx2"/>
                </a:solidFill>
                <a:cs typeface="Arial"/>
              </a:rPr>
              <a:t>être</a:t>
            </a:r>
            <a:r>
              <a:rPr lang="en-US" sz="1600" b="0">
                <a:solidFill>
                  <a:schemeClr val="tx2"/>
                </a:solidFill>
                <a:cs typeface="Arial"/>
              </a:rPr>
              <a:t> </a:t>
            </a:r>
            <a:r>
              <a:rPr lang="en-US" sz="1600" b="0" err="1">
                <a:solidFill>
                  <a:schemeClr val="tx2"/>
                </a:solidFill>
                <a:cs typeface="Arial"/>
              </a:rPr>
              <a:t>l'outil</a:t>
            </a:r>
            <a:r>
              <a:rPr lang="en-US" sz="1600" b="0">
                <a:solidFill>
                  <a:schemeClr val="tx2"/>
                </a:solidFill>
                <a:cs typeface="Arial"/>
              </a:rPr>
              <a:t> le plus simple et le plus pratique à </a:t>
            </a:r>
            <a:r>
              <a:rPr lang="en-US" sz="1600" b="0" err="1">
                <a:solidFill>
                  <a:schemeClr val="tx2"/>
                </a:solidFill>
                <a:cs typeface="Arial"/>
              </a:rPr>
              <a:t>utiliser</a:t>
            </a:r>
            <a:r>
              <a:rPr lang="en-US" sz="1600" b="0">
                <a:solidFill>
                  <a:schemeClr val="tx2"/>
                </a:solidFill>
                <a:cs typeface="Arial"/>
              </a:rPr>
              <a:t> pour </a:t>
            </a:r>
            <a:r>
              <a:rPr lang="en-US" sz="1600" b="0" err="1">
                <a:solidFill>
                  <a:schemeClr val="tx2"/>
                </a:solidFill>
                <a:cs typeface="Arial"/>
              </a:rPr>
              <a:t>toutes</a:t>
            </a:r>
            <a:r>
              <a:rPr lang="en-US" sz="1600" b="0">
                <a:solidFill>
                  <a:schemeClr val="tx2"/>
                </a:solidFill>
                <a:cs typeface="Arial"/>
              </a:rPr>
              <a:t> les </a:t>
            </a:r>
            <a:r>
              <a:rPr lang="en-US" sz="1600" b="0" err="1">
                <a:solidFill>
                  <a:schemeClr val="tx2"/>
                </a:solidFill>
                <a:cs typeface="Arial"/>
              </a:rPr>
              <a:t>catégories</a:t>
            </a:r>
            <a:r>
              <a:rPr lang="en-US" sz="1600" b="0">
                <a:solidFill>
                  <a:schemeClr val="tx2"/>
                </a:solidFill>
                <a:cs typeface="Arial"/>
              </a:rPr>
              <a:t> </a:t>
            </a:r>
            <a:r>
              <a:rPr lang="en-US" sz="1600" b="0" err="1">
                <a:solidFill>
                  <a:schemeClr val="tx2"/>
                </a:solidFill>
                <a:cs typeface="Arial"/>
              </a:rPr>
              <a:t>démographiques</a:t>
            </a:r>
            <a:r>
              <a:rPr lang="en-US" sz="1600" b="0">
                <a:solidFill>
                  <a:schemeClr val="tx2"/>
                </a:solidFill>
                <a:cs typeface="Arial"/>
              </a:rPr>
              <a:t>.</a:t>
            </a:r>
          </a:p>
          <a:p>
            <a:pPr marL="285750" indent="-285750">
              <a:buFont typeface="Arial"/>
              <a:buChar char="•"/>
            </a:pPr>
            <a:r>
              <a:rPr lang="en-US" sz="1600" b="0">
                <a:solidFill>
                  <a:schemeClr val="tx2"/>
                </a:solidFill>
                <a:cs typeface="Arial"/>
              </a:rPr>
              <a:t>Les </a:t>
            </a:r>
            <a:r>
              <a:rPr lang="en-US" sz="1600" b="0" err="1">
                <a:solidFill>
                  <a:schemeClr val="tx2"/>
                </a:solidFill>
                <a:cs typeface="Arial"/>
              </a:rPr>
              <a:t>entretiens</a:t>
            </a:r>
            <a:r>
              <a:rPr lang="en-US" sz="1600" b="0">
                <a:solidFill>
                  <a:schemeClr val="tx2"/>
                </a:solidFill>
                <a:cs typeface="Arial"/>
              </a:rPr>
              <a:t> </a:t>
            </a:r>
            <a:r>
              <a:rPr lang="en-US" sz="1600" b="0" err="1">
                <a:solidFill>
                  <a:schemeClr val="tx2"/>
                </a:solidFill>
                <a:cs typeface="Arial"/>
              </a:rPr>
              <a:t>individuels</a:t>
            </a:r>
            <a:r>
              <a:rPr lang="en-US" sz="1600" b="0">
                <a:solidFill>
                  <a:schemeClr val="tx2"/>
                </a:solidFill>
                <a:cs typeface="Arial"/>
              </a:rPr>
              <a:t> </a:t>
            </a:r>
            <a:r>
              <a:rPr lang="en-US" sz="1600" b="0" err="1">
                <a:solidFill>
                  <a:schemeClr val="tx2"/>
                </a:solidFill>
                <a:cs typeface="Arial"/>
              </a:rPr>
              <a:t>duraient</a:t>
            </a:r>
            <a:r>
              <a:rPr lang="en-US" sz="1600" b="0">
                <a:solidFill>
                  <a:schemeClr val="tx2"/>
                </a:solidFill>
                <a:cs typeface="Arial"/>
              </a:rPr>
              <a:t> </a:t>
            </a:r>
            <a:r>
              <a:rPr lang="en-US" sz="1600" b="0" err="1">
                <a:solidFill>
                  <a:schemeClr val="tx2"/>
                </a:solidFill>
                <a:cs typeface="Arial"/>
              </a:rPr>
              <a:t>généralement</a:t>
            </a:r>
            <a:r>
              <a:rPr lang="en-US" sz="1600" b="0">
                <a:solidFill>
                  <a:schemeClr val="tx2"/>
                </a:solidFill>
                <a:cs typeface="Arial"/>
              </a:rPr>
              <a:t> </a:t>
            </a:r>
            <a:r>
              <a:rPr lang="en-US" sz="1600" b="0" err="1">
                <a:solidFill>
                  <a:schemeClr val="tx2"/>
                </a:solidFill>
                <a:cs typeface="Arial"/>
              </a:rPr>
              <a:t>une</a:t>
            </a:r>
            <a:r>
              <a:rPr lang="en-US" sz="1600" b="0">
                <a:solidFill>
                  <a:schemeClr val="tx2"/>
                </a:solidFill>
                <a:cs typeface="Arial"/>
              </a:rPr>
              <a:t> </a:t>
            </a:r>
            <a:r>
              <a:rPr lang="en-US" sz="1600" b="0" err="1">
                <a:solidFill>
                  <a:schemeClr val="tx2"/>
                </a:solidFill>
                <a:cs typeface="Arial"/>
              </a:rPr>
              <a:t>heure</a:t>
            </a:r>
            <a:r>
              <a:rPr lang="en-US" sz="1600" b="0">
                <a:solidFill>
                  <a:schemeClr val="tx2"/>
                </a:solidFill>
                <a:cs typeface="Arial"/>
              </a:rPr>
              <a:t> et les discussions de </a:t>
            </a:r>
            <a:r>
              <a:rPr lang="en-US" sz="1600" b="0" err="1">
                <a:solidFill>
                  <a:schemeClr val="tx2"/>
                </a:solidFill>
                <a:cs typeface="Arial"/>
              </a:rPr>
              <a:t>groupe</a:t>
            </a:r>
            <a:r>
              <a:rPr lang="en-US" sz="1600" b="0">
                <a:solidFill>
                  <a:schemeClr val="tx2"/>
                </a:solidFill>
                <a:cs typeface="Arial"/>
              </a:rPr>
              <a:t> </a:t>
            </a:r>
            <a:r>
              <a:rPr lang="en-US" sz="1600" b="0" err="1">
                <a:solidFill>
                  <a:schemeClr val="tx2"/>
                </a:solidFill>
                <a:cs typeface="Arial"/>
              </a:rPr>
              <a:t>dépassaient</a:t>
            </a:r>
            <a:r>
              <a:rPr lang="en-US" sz="1600" b="0">
                <a:solidFill>
                  <a:schemeClr val="tx2"/>
                </a:solidFill>
                <a:cs typeface="Arial"/>
              </a:rPr>
              <a:t> </a:t>
            </a:r>
            <a:r>
              <a:rPr lang="en-US" sz="1600" b="0" err="1">
                <a:solidFill>
                  <a:schemeClr val="tx2"/>
                </a:solidFill>
                <a:cs typeface="Arial"/>
              </a:rPr>
              <a:t>souvent</a:t>
            </a:r>
            <a:r>
              <a:rPr lang="en-US" sz="1600" b="0">
                <a:solidFill>
                  <a:schemeClr val="tx2"/>
                </a:solidFill>
                <a:cs typeface="Arial"/>
              </a:rPr>
              <a:t> deux </a:t>
            </a:r>
            <a:r>
              <a:rPr lang="en-US" sz="1600" b="0" err="1">
                <a:solidFill>
                  <a:schemeClr val="tx2"/>
                </a:solidFill>
                <a:cs typeface="Arial"/>
              </a:rPr>
              <a:t>heures</a:t>
            </a:r>
            <a:r>
              <a:rPr lang="en-US" sz="1600" b="0">
                <a:solidFill>
                  <a:schemeClr val="tx2"/>
                </a:solidFill>
                <a:cs typeface="Arial"/>
              </a:rPr>
              <a:t>. Au </a:t>
            </a:r>
            <a:r>
              <a:rPr lang="en-US" sz="1600" b="0" err="1">
                <a:solidFill>
                  <a:schemeClr val="tx2"/>
                </a:solidFill>
                <a:cs typeface="Arial"/>
              </a:rPr>
              <a:t>Bénin</a:t>
            </a:r>
            <a:r>
              <a:rPr lang="en-US" sz="1600" b="0">
                <a:solidFill>
                  <a:schemeClr val="tx2"/>
                </a:solidFill>
                <a:cs typeface="Arial"/>
              </a:rPr>
              <a:t>, les tests sur le terrain </a:t>
            </a:r>
            <a:r>
              <a:rPr lang="en-US" sz="1600" b="0" err="1">
                <a:solidFill>
                  <a:schemeClr val="tx2"/>
                </a:solidFill>
                <a:cs typeface="Arial"/>
              </a:rPr>
              <a:t>ont</a:t>
            </a:r>
            <a:r>
              <a:rPr lang="en-US" sz="1600" b="0">
                <a:solidFill>
                  <a:schemeClr val="tx2"/>
                </a:solidFill>
                <a:cs typeface="Arial"/>
              </a:rPr>
              <a:t> </a:t>
            </a:r>
            <a:r>
              <a:rPr lang="en-US" sz="1600" b="0" err="1">
                <a:solidFill>
                  <a:schemeClr val="tx2"/>
                </a:solidFill>
                <a:cs typeface="Arial"/>
              </a:rPr>
              <a:t>été</a:t>
            </a:r>
            <a:r>
              <a:rPr lang="en-US" sz="1600" b="0">
                <a:solidFill>
                  <a:schemeClr val="tx2"/>
                </a:solidFill>
                <a:cs typeface="Arial"/>
              </a:rPr>
              <a:t> </a:t>
            </a:r>
            <a:r>
              <a:rPr lang="en-US" sz="1600" b="0" err="1">
                <a:solidFill>
                  <a:schemeClr val="tx2"/>
                </a:solidFill>
                <a:cs typeface="Arial"/>
              </a:rPr>
              <a:t>ajustés</a:t>
            </a:r>
            <a:r>
              <a:rPr lang="en-US" sz="1600" b="0">
                <a:solidFill>
                  <a:schemeClr val="tx2"/>
                </a:solidFill>
                <a:cs typeface="Arial"/>
              </a:rPr>
              <a:t> </a:t>
            </a:r>
            <a:r>
              <a:rPr lang="en-US" sz="1600" b="0" err="1">
                <a:solidFill>
                  <a:schemeClr val="tx2"/>
                </a:solidFill>
                <a:cs typeface="Arial"/>
              </a:rPr>
              <a:t>en</a:t>
            </a:r>
            <a:r>
              <a:rPr lang="en-US" sz="1600" b="0">
                <a:solidFill>
                  <a:schemeClr val="tx2"/>
                </a:solidFill>
                <a:cs typeface="Arial"/>
              </a:rPr>
              <a:t> </a:t>
            </a:r>
            <a:r>
              <a:rPr lang="en-US" sz="1600" b="0" err="1">
                <a:solidFill>
                  <a:schemeClr val="tx2"/>
                </a:solidFill>
                <a:cs typeface="Arial"/>
              </a:rPr>
              <a:t>fonction</a:t>
            </a:r>
            <a:r>
              <a:rPr lang="en-US" sz="1600" b="0">
                <a:solidFill>
                  <a:schemeClr val="tx2"/>
                </a:solidFill>
                <a:cs typeface="Arial"/>
              </a:rPr>
              <a:t> de la </a:t>
            </a:r>
            <a:r>
              <a:rPr lang="en-US" sz="1600" b="0" err="1">
                <a:solidFill>
                  <a:schemeClr val="tx2"/>
                </a:solidFill>
                <a:cs typeface="Arial"/>
              </a:rPr>
              <a:t>sensibilité</a:t>
            </a:r>
            <a:r>
              <a:rPr lang="en-US" sz="1600" b="0">
                <a:solidFill>
                  <a:schemeClr val="tx2"/>
                </a:solidFill>
                <a:cs typeface="Arial"/>
              </a:rPr>
              <a:t> de </a:t>
            </a:r>
            <a:r>
              <a:rPr lang="en-US" sz="1600" b="0" err="1">
                <a:solidFill>
                  <a:schemeClr val="tx2"/>
                </a:solidFill>
                <a:cs typeface="Arial"/>
              </a:rPr>
              <a:t>certaines</a:t>
            </a:r>
            <a:r>
              <a:rPr lang="en-US" sz="1600" b="0">
                <a:solidFill>
                  <a:schemeClr val="tx2"/>
                </a:solidFill>
                <a:cs typeface="Arial"/>
              </a:rPr>
              <a:t> questions, </a:t>
            </a:r>
            <a:r>
              <a:rPr lang="en-US" sz="1600" b="0" err="1">
                <a:solidFill>
                  <a:schemeClr val="tx2"/>
                </a:solidFill>
                <a:cs typeface="Arial"/>
              </a:rPr>
              <a:t>ce</a:t>
            </a:r>
            <a:r>
              <a:rPr lang="en-US" sz="1600" b="0">
                <a:solidFill>
                  <a:schemeClr val="tx2"/>
                </a:solidFill>
                <a:cs typeface="Arial"/>
              </a:rPr>
              <a:t> qui a </a:t>
            </a:r>
            <a:r>
              <a:rPr lang="en-US" sz="1600" b="0" err="1">
                <a:solidFill>
                  <a:schemeClr val="tx2"/>
                </a:solidFill>
                <a:cs typeface="Arial"/>
              </a:rPr>
              <a:t>incité</a:t>
            </a:r>
            <a:r>
              <a:rPr lang="en-US" sz="1600" b="0">
                <a:solidFill>
                  <a:schemeClr val="tx2"/>
                </a:solidFill>
                <a:cs typeface="Arial"/>
              </a:rPr>
              <a:t> les </a:t>
            </a:r>
            <a:r>
              <a:rPr lang="en-US" sz="1600" b="0" err="1">
                <a:solidFill>
                  <a:schemeClr val="tx2"/>
                </a:solidFill>
                <a:cs typeface="Arial"/>
              </a:rPr>
              <a:t>répondant·es</a:t>
            </a:r>
            <a:r>
              <a:rPr lang="en-US" sz="1600" b="0">
                <a:solidFill>
                  <a:schemeClr val="tx2"/>
                </a:solidFill>
                <a:cs typeface="Arial"/>
              </a:rPr>
              <a:t> à </a:t>
            </a:r>
            <a:r>
              <a:rPr lang="en-US" sz="1600" b="0" err="1">
                <a:solidFill>
                  <a:schemeClr val="tx2"/>
                </a:solidFill>
                <a:cs typeface="Arial"/>
              </a:rPr>
              <a:t>préférer</a:t>
            </a:r>
            <a:r>
              <a:rPr lang="en-US" sz="1600" b="0">
                <a:solidFill>
                  <a:schemeClr val="tx2"/>
                </a:solidFill>
                <a:cs typeface="Arial"/>
              </a:rPr>
              <a:t> les </a:t>
            </a:r>
            <a:r>
              <a:rPr lang="en-US" sz="1600" b="0" err="1">
                <a:solidFill>
                  <a:schemeClr val="tx2"/>
                </a:solidFill>
                <a:cs typeface="Arial"/>
              </a:rPr>
              <a:t>entretiens</a:t>
            </a:r>
            <a:r>
              <a:rPr lang="en-US" sz="1600" b="0">
                <a:solidFill>
                  <a:schemeClr val="tx2"/>
                </a:solidFill>
                <a:cs typeface="Arial"/>
              </a:rPr>
              <a:t> </a:t>
            </a:r>
            <a:r>
              <a:rPr lang="en-US" sz="1600" b="0" err="1">
                <a:solidFill>
                  <a:schemeClr val="tx2"/>
                </a:solidFill>
                <a:cs typeface="Arial"/>
              </a:rPr>
              <a:t>individuels</a:t>
            </a:r>
            <a:r>
              <a:rPr lang="en-US" sz="1600" b="0">
                <a:solidFill>
                  <a:schemeClr val="tx2"/>
                </a:solidFill>
                <a:cs typeface="Arial"/>
              </a:rPr>
              <a:t>.</a:t>
            </a:r>
          </a:p>
        </p:txBody>
      </p:sp>
      <p:sp>
        <p:nvSpPr>
          <p:cNvPr id="7" name="Title 1">
            <a:extLst>
              <a:ext uri="{FF2B5EF4-FFF2-40B4-BE49-F238E27FC236}">
                <a16:creationId xmlns:a16="http://schemas.microsoft.com/office/drawing/2014/main" id="{C2B66FC2-81E5-1EFB-9FFB-FB3317DC3FE0}"/>
              </a:ext>
            </a:extLst>
          </p:cNvPr>
          <p:cNvSpPr>
            <a:spLocks noGrp="1"/>
          </p:cNvSpPr>
          <p:nvPr>
            <p:ph type="title"/>
          </p:nvPr>
        </p:nvSpPr>
        <p:spPr>
          <a:xfrm>
            <a:off x="623441" y="527659"/>
            <a:ext cx="11233151" cy="492443"/>
          </a:xfrm>
        </p:spPr>
        <p:txBody>
          <a:bodyPr/>
          <a:lstStyle/>
          <a:p>
            <a:r>
              <a:rPr lang="en-US">
                <a:cs typeface="Arial"/>
              </a:rPr>
              <a:t>Selected findings / </a:t>
            </a:r>
            <a:r>
              <a:rPr lang="en-US" err="1">
                <a:cs typeface="Arial"/>
              </a:rPr>
              <a:t>Quelques</a:t>
            </a:r>
            <a:r>
              <a:rPr lang="en-US">
                <a:cs typeface="Arial"/>
              </a:rPr>
              <a:t> </a:t>
            </a:r>
            <a:r>
              <a:rPr lang="en-US" err="1">
                <a:cs typeface="Arial"/>
              </a:rPr>
              <a:t>résultats</a:t>
            </a:r>
            <a:r>
              <a:rPr lang="en-US">
                <a:cs typeface="Arial"/>
              </a:rPr>
              <a:t> : Phase 2</a:t>
            </a:r>
            <a:endParaRPr lang="en-US"/>
          </a:p>
        </p:txBody>
      </p:sp>
      <p:pic>
        <p:nvPicPr>
          <p:cNvPr id="3" name="Image 13">
            <a:extLst>
              <a:ext uri="{FF2B5EF4-FFF2-40B4-BE49-F238E27FC236}">
                <a16:creationId xmlns:a16="http://schemas.microsoft.com/office/drawing/2014/main" id="{29C40224-2141-B31B-A6FF-C5D71396C337}"/>
              </a:ext>
            </a:extLst>
          </p:cNvPr>
          <p:cNvPicPr>
            <a:picLocks noChangeAspect="1"/>
          </p:cNvPicPr>
          <p:nvPr/>
        </p:nvPicPr>
        <p:blipFill>
          <a:blip r:embed="rId2"/>
          <a:stretch>
            <a:fillRect/>
          </a:stretch>
        </p:blipFill>
        <p:spPr>
          <a:xfrm>
            <a:off x="4678748" y="6237111"/>
            <a:ext cx="1199521" cy="378538"/>
          </a:xfrm>
          <a:prstGeom prst="rect">
            <a:avLst/>
          </a:prstGeom>
        </p:spPr>
      </p:pic>
    </p:spTree>
    <p:extLst>
      <p:ext uri="{BB962C8B-B14F-4D97-AF65-F5344CB8AC3E}">
        <p14:creationId xmlns:p14="http://schemas.microsoft.com/office/powerpoint/2010/main" val="232397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24AE-A614-7299-6697-926142B7A3B1}"/>
              </a:ext>
            </a:extLst>
          </p:cNvPr>
          <p:cNvSpPr>
            <a:spLocks noGrp="1"/>
          </p:cNvSpPr>
          <p:nvPr>
            <p:ph type="title"/>
          </p:nvPr>
        </p:nvSpPr>
        <p:spPr/>
        <p:txBody>
          <a:bodyPr/>
          <a:lstStyle/>
          <a:p>
            <a:r>
              <a:rPr lang="en-US" err="1">
                <a:cs typeface="Arial"/>
              </a:rPr>
              <a:t>Quelques</a:t>
            </a:r>
            <a:r>
              <a:rPr lang="en-US">
                <a:cs typeface="Arial"/>
              </a:rPr>
              <a:t> </a:t>
            </a:r>
            <a:r>
              <a:rPr lang="en-US" err="1">
                <a:cs typeface="Arial"/>
              </a:rPr>
              <a:t>règles</a:t>
            </a:r>
            <a:r>
              <a:rPr lang="en-US">
                <a:cs typeface="Arial"/>
              </a:rPr>
              <a:t> / A few rules</a:t>
            </a:r>
            <a:endParaRPr lang="en-US"/>
          </a:p>
        </p:txBody>
      </p:sp>
      <p:sp>
        <p:nvSpPr>
          <p:cNvPr id="4" name="Text Placeholder 3">
            <a:extLst>
              <a:ext uri="{FF2B5EF4-FFF2-40B4-BE49-F238E27FC236}">
                <a16:creationId xmlns:a16="http://schemas.microsoft.com/office/drawing/2014/main" id="{B10CEDB1-E1C7-A0AB-1FEF-4196747FFD95}"/>
              </a:ext>
            </a:extLst>
          </p:cNvPr>
          <p:cNvSpPr>
            <a:spLocks noGrp="1"/>
          </p:cNvSpPr>
          <p:nvPr>
            <p:ph type="body" sz="quarter" idx="13"/>
          </p:nvPr>
        </p:nvSpPr>
        <p:spPr>
          <a:xfrm>
            <a:off x="623441" y="1700213"/>
            <a:ext cx="5256535" cy="3139321"/>
          </a:xfrm>
        </p:spPr>
        <p:txBody>
          <a:bodyPr vert="horz" wrap="square" lIns="36000" tIns="0" rIns="36000" bIns="0" rtlCol="0" anchor="t">
            <a:spAutoFit/>
          </a:bodyPr>
          <a:lstStyle/>
          <a:p>
            <a:r>
              <a:rPr lang="en-US">
                <a:solidFill>
                  <a:srgbClr val="701A1C"/>
                </a:solidFill>
                <a:cs typeface="Arial"/>
              </a:rPr>
              <a:t>Session </a:t>
            </a:r>
            <a:r>
              <a:rPr lang="en-US" err="1">
                <a:solidFill>
                  <a:srgbClr val="701A1C"/>
                </a:solidFill>
                <a:cs typeface="Arial"/>
              </a:rPr>
              <a:t>bilingue</a:t>
            </a:r>
            <a:r>
              <a:rPr lang="en-US">
                <a:solidFill>
                  <a:srgbClr val="701A1C"/>
                </a:solidFill>
                <a:cs typeface="Arial"/>
              </a:rPr>
              <a:t> : </a:t>
            </a:r>
            <a:r>
              <a:rPr lang="en-US" err="1">
                <a:solidFill>
                  <a:srgbClr val="701A1C"/>
                </a:solidFill>
                <a:cs typeface="Arial"/>
              </a:rPr>
              <a:t>choisissez</a:t>
            </a:r>
            <a:r>
              <a:rPr lang="en-US">
                <a:solidFill>
                  <a:srgbClr val="701A1C"/>
                </a:solidFill>
                <a:cs typeface="Arial"/>
              </a:rPr>
              <a:t> </a:t>
            </a:r>
            <a:r>
              <a:rPr lang="en-US" err="1">
                <a:solidFill>
                  <a:srgbClr val="701A1C"/>
                </a:solidFill>
                <a:cs typeface="Arial"/>
              </a:rPr>
              <a:t>votre</a:t>
            </a:r>
            <a:r>
              <a:rPr lang="en-US">
                <a:solidFill>
                  <a:srgbClr val="701A1C"/>
                </a:solidFill>
                <a:cs typeface="Arial"/>
              </a:rPr>
              <a:t> langue</a:t>
            </a:r>
          </a:p>
          <a:p>
            <a:endParaRPr lang="en-US">
              <a:solidFill>
                <a:srgbClr val="701A1C"/>
              </a:solidFill>
              <a:cs typeface="Arial"/>
            </a:endParaRPr>
          </a:p>
          <a:p>
            <a:r>
              <a:rPr lang="en-US">
                <a:solidFill>
                  <a:srgbClr val="701A1C"/>
                </a:solidFill>
                <a:cs typeface="Arial"/>
              </a:rPr>
              <a:t>Couper </a:t>
            </a:r>
            <a:r>
              <a:rPr lang="en-US" err="1">
                <a:solidFill>
                  <a:srgbClr val="701A1C"/>
                </a:solidFill>
                <a:cs typeface="Arial"/>
              </a:rPr>
              <a:t>votre</a:t>
            </a:r>
            <a:r>
              <a:rPr lang="en-US">
                <a:solidFill>
                  <a:srgbClr val="701A1C"/>
                </a:solidFill>
                <a:cs typeface="Arial"/>
              </a:rPr>
              <a:t> </a:t>
            </a:r>
            <a:r>
              <a:rPr lang="en-US" err="1">
                <a:solidFill>
                  <a:srgbClr val="701A1C"/>
                </a:solidFill>
                <a:cs typeface="Arial"/>
              </a:rPr>
              <a:t>caméra</a:t>
            </a:r>
            <a:r>
              <a:rPr lang="en-US">
                <a:solidFill>
                  <a:srgbClr val="701A1C"/>
                </a:solidFill>
                <a:cs typeface="Arial"/>
              </a:rPr>
              <a:t> et </a:t>
            </a:r>
            <a:r>
              <a:rPr lang="en-US" err="1">
                <a:solidFill>
                  <a:srgbClr val="701A1C"/>
                </a:solidFill>
                <a:cs typeface="Arial"/>
              </a:rPr>
              <a:t>votre</a:t>
            </a:r>
            <a:r>
              <a:rPr lang="en-US">
                <a:solidFill>
                  <a:srgbClr val="701A1C"/>
                </a:solidFill>
                <a:cs typeface="Arial"/>
              </a:rPr>
              <a:t> micro</a:t>
            </a:r>
          </a:p>
          <a:p>
            <a:endParaRPr lang="en-US">
              <a:solidFill>
                <a:srgbClr val="701A1C"/>
              </a:solidFill>
              <a:cs typeface="Arial"/>
            </a:endParaRPr>
          </a:p>
          <a:p>
            <a:r>
              <a:rPr lang="en-US" err="1">
                <a:solidFill>
                  <a:srgbClr val="701A1C"/>
                </a:solidFill>
                <a:cs typeface="Arial"/>
              </a:rPr>
              <a:t>Présentez-vous</a:t>
            </a:r>
            <a:r>
              <a:rPr lang="en-US">
                <a:solidFill>
                  <a:srgbClr val="701A1C"/>
                </a:solidFill>
                <a:cs typeface="Arial"/>
              </a:rPr>
              <a:t> dans le chat</a:t>
            </a:r>
          </a:p>
          <a:p>
            <a:endParaRPr lang="en-US">
              <a:solidFill>
                <a:srgbClr val="701A1C"/>
              </a:solidFill>
              <a:cs typeface="Arial"/>
            </a:endParaRPr>
          </a:p>
          <a:p>
            <a:r>
              <a:rPr lang="en-US" err="1">
                <a:solidFill>
                  <a:srgbClr val="701A1C"/>
                </a:solidFill>
                <a:cs typeface="Arial"/>
              </a:rPr>
              <a:t>Notez</a:t>
            </a:r>
            <a:r>
              <a:rPr lang="en-US">
                <a:solidFill>
                  <a:srgbClr val="701A1C"/>
                </a:solidFill>
                <a:cs typeface="Arial"/>
              </a:rPr>
              <a:t> </a:t>
            </a:r>
            <a:r>
              <a:rPr lang="en-US" err="1">
                <a:solidFill>
                  <a:srgbClr val="701A1C"/>
                </a:solidFill>
                <a:cs typeface="Arial"/>
              </a:rPr>
              <a:t>vos</a:t>
            </a:r>
            <a:r>
              <a:rPr lang="en-US">
                <a:solidFill>
                  <a:srgbClr val="701A1C"/>
                </a:solidFill>
                <a:cs typeface="Arial"/>
              </a:rPr>
              <a:t> questions dans le chat</a:t>
            </a:r>
          </a:p>
          <a:p>
            <a:endParaRPr lang="en-US">
              <a:solidFill>
                <a:srgbClr val="701A1C"/>
              </a:solidFill>
              <a:cs typeface="Arial"/>
            </a:endParaRPr>
          </a:p>
          <a:p>
            <a:r>
              <a:rPr lang="en-US">
                <a:solidFill>
                  <a:srgbClr val="701A1C"/>
                </a:solidFill>
                <a:cs typeface="Arial"/>
              </a:rPr>
              <a:t>Session </a:t>
            </a:r>
            <a:r>
              <a:rPr lang="en-US" err="1">
                <a:solidFill>
                  <a:srgbClr val="701A1C"/>
                </a:solidFill>
                <a:cs typeface="Arial"/>
              </a:rPr>
              <a:t>enregistrée</a:t>
            </a:r>
            <a:r>
              <a:rPr lang="en-US">
                <a:solidFill>
                  <a:srgbClr val="701A1C"/>
                </a:solidFill>
                <a:cs typeface="Arial"/>
              </a:rPr>
              <a:t> et mise </a:t>
            </a:r>
            <a:r>
              <a:rPr lang="en-US" err="1">
                <a:solidFill>
                  <a:srgbClr val="701A1C"/>
                </a:solidFill>
                <a:cs typeface="Arial"/>
              </a:rPr>
              <a:t>en</a:t>
            </a:r>
            <a:r>
              <a:rPr lang="en-US">
                <a:solidFill>
                  <a:srgbClr val="701A1C"/>
                </a:solidFill>
                <a:cs typeface="Arial"/>
              </a:rPr>
              <a:t> </a:t>
            </a:r>
            <a:r>
              <a:rPr lang="en-US" err="1">
                <a:solidFill>
                  <a:srgbClr val="701A1C"/>
                </a:solidFill>
                <a:cs typeface="Arial"/>
              </a:rPr>
              <a:t>ligne</a:t>
            </a:r>
            <a:r>
              <a:rPr lang="en-US">
                <a:solidFill>
                  <a:srgbClr val="701A1C"/>
                </a:solidFill>
                <a:cs typeface="Arial"/>
              </a:rPr>
              <a:t> sur </a:t>
            </a:r>
            <a:r>
              <a:rPr lang="en-US" err="1">
                <a:solidFill>
                  <a:srgbClr val="701A1C"/>
                </a:solidFill>
                <a:cs typeface="Arial"/>
              </a:rPr>
              <a:t>Click'Etudes</a:t>
            </a:r>
            <a:r>
              <a:rPr lang="en-US">
                <a:solidFill>
                  <a:srgbClr val="701A1C"/>
                </a:solidFill>
                <a:cs typeface="Arial"/>
              </a:rPr>
              <a:t> </a:t>
            </a:r>
            <a:r>
              <a:rPr lang="en-US" b="0">
                <a:solidFill>
                  <a:srgbClr val="701A1C"/>
                </a:solidFill>
                <a:ea typeface="+mn-lt"/>
                <a:cs typeface="+mn-lt"/>
                <a:hlinkClick r:id="rId2"/>
              </a:rPr>
              <a:t>https://reseauf3e.org/recherche-etudes/</a:t>
            </a:r>
            <a:endParaRPr lang="en-US">
              <a:solidFill>
                <a:srgbClr val="701A1C"/>
              </a:solidFill>
              <a:ea typeface="+mn-lt"/>
              <a:cs typeface="+mn-lt"/>
            </a:endParaRPr>
          </a:p>
          <a:p>
            <a:endParaRPr lang="en-US" b="0">
              <a:solidFill>
                <a:srgbClr val="701A1C"/>
              </a:solidFill>
              <a:cs typeface="Arial"/>
            </a:endParaRPr>
          </a:p>
          <a:p>
            <a:endParaRPr lang="en-US" b="0">
              <a:solidFill>
                <a:srgbClr val="701A1C"/>
              </a:solidFill>
              <a:cs typeface="Arial"/>
            </a:endParaRPr>
          </a:p>
        </p:txBody>
      </p:sp>
      <p:sp>
        <p:nvSpPr>
          <p:cNvPr id="5" name="Text Placeholder 4">
            <a:extLst>
              <a:ext uri="{FF2B5EF4-FFF2-40B4-BE49-F238E27FC236}">
                <a16:creationId xmlns:a16="http://schemas.microsoft.com/office/drawing/2014/main" id="{9A4A3C7A-9676-CD16-ABD5-548F3B194C0C}"/>
              </a:ext>
            </a:extLst>
          </p:cNvPr>
          <p:cNvSpPr>
            <a:spLocks noGrp="1"/>
          </p:cNvSpPr>
          <p:nvPr>
            <p:ph type="body" sz="quarter" idx="14"/>
          </p:nvPr>
        </p:nvSpPr>
        <p:spPr>
          <a:xfrm>
            <a:off x="6456041" y="1700213"/>
            <a:ext cx="5256535" cy="3400931"/>
          </a:xfrm>
        </p:spPr>
        <p:txBody>
          <a:bodyPr vert="horz" wrap="square" lIns="36000" tIns="0" rIns="36000" bIns="0" rtlCol="0" anchor="t">
            <a:spAutoFit/>
          </a:bodyPr>
          <a:lstStyle/>
          <a:p>
            <a:r>
              <a:rPr lang="en-US">
                <a:cs typeface="Arial"/>
              </a:rPr>
              <a:t>This session is bilingual : choose your language</a:t>
            </a:r>
          </a:p>
          <a:p>
            <a:endParaRPr lang="en-US">
              <a:cs typeface="Arial"/>
            </a:endParaRPr>
          </a:p>
          <a:p>
            <a:r>
              <a:rPr lang="en-US">
                <a:cs typeface="Arial"/>
              </a:rPr>
              <a:t>Turn off your camera and microphone</a:t>
            </a:r>
          </a:p>
          <a:p>
            <a:endParaRPr lang="en-US">
              <a:cs typeface="Arial"/>
            </a:endParaRPr>
          </a:p>
          <a:p>
            <a:r>
              <a:rPr lang="en-US">
                <a:cs typeface="Arial"/>
              </a:rPr>
              <a:t>Please introduce yourself in the </a:t>
            </a:r>
            <a:r>
              <a:rPr lang="en-US" err="1">
                <a:cs typeface="Arial"/>
              </a:rPr>
              <a:t>chatbox</a:t>
            </a:r>
            <a:endParaRPr lang="en-US">
              <a:cs typeface="Arial"/>
            </a:endParaRPr>
          </a:p>
          <a:p>
            <a:endParaRPr lang="en-US">
              <a:cs typeface="Arial"/>
            </a:endParaRPr>
          </a:p>
          <a:p>
            <a:r>
              <a:rPr lang="en-US">
                <a:cs typeface="Arial"/>
              </a:rPr>
              <a:t>Ask any questions in </a:t>
            </a:r>
            <a:r>
              <a:rPr lang="en-US" err="1">
                <a:cs typeface="Arial"/>
              </a:rPr>
              <a:t>chatbox</a:t>
            </a:r>
            <a:endParaRPr lang="en-US">
              <a:cs typeface="Arial"/>
            </a:endParaRPr>
          </a:p>
          <a:p>
            <a:endParaRPr lang="en-US">
              <a:cs typeface="Arial"/>
            </a:endParaRPr>
          </a:p>
          <a:p>
            <a:r>
              <a:rPr lang="en-US">
                <a:cs typeface="Arial"/>
              </a:rPr>
              <a:t>This session is recorded and will be host on the F3E's website </a:t>
            </a:r>
            <a:r>
              <a:rPr lang="en-US" b="0">
                <a:cs typeface="Arial"/>
                <a:hlinkClick r:id="rId2"/>
              </a:rPr>
              <a:t>https://reseauf3e.org/recherche-etudes/</a:t>
            </a:r>
            <a:endParaRPr lang="en-US">
              <a:cs typeface="Arial"/>
            </a:endParaRPr>
          </a:p>
          <a:p>
            <a:endParaRPr lang="en-US">
              <a:cs typeface="Arial"/>
            </a:endParaRPr>
          </a:p>
          <a:p>
            <a:endParaRPr lang="en-US">
              <a:cs typeface="Arial"/>
            </a:endParaRPr>
          </a:p>
        </p:txBody>
      </p:sp>
      <p:pic>
        <p:nvPicPr>
          <p:cNvPr id="9" name="Image 9">
            <a:extLst>
              <a:ext uri="{FF2B5EF4-FFF2-40B4-BE49-F238E27FC236}">
                <a16:creationId xmlns:a16="http://schemas.microsoft.com/office/drawing/2014/main" id="{3D4FEDBD-0B0B-619D-AC46-798477F4F328}"/>
              </a:ext>
            </a:extLst>
          </p:cNvPr>
          <p:cNvPicPr>
            <a:picLocks noChangeAspect="1"/>
          </p:cNvPicPr>
          <p:nvPr/>
        </p:nvPicPr>
        <p:blipFill>
          <a:blip r:embed="rId3"/>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234144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DD0B-A7CE-6B17-06A8-5C6EF2A02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A5846-CF9D-97D0-23DD-46C489761B35}"/>
              </a:ext>
            </a:extLst>
          </p:cNvPr>
          <p:cNvSpPr>
            <a:spLocks noGrp="1"/>
          </p:cNvSpPr>
          <p:nvPr>
            <p:ph type="title"/>
          </p:nvPr>
        </p:nvSpPr>
        <p:spPr>
          <a:xfrm>
            <a:off x="623441" y="570189"/>
            <a:ext cx="11233151" cy="492443"/>
          </a:xfrm>
        </p:spPr>
        <p:txBody>
          <a:bodyPr/>
          <a:lstStyle/>
          <a:p>
            <a:r>
              <a:rPr lang="en-US" err="1">
                <a:cs typeface="Arial"/>
              </a:rPr>
              <a:t>Quelques</a:t>
            </a:r>
            <a:r>
              <a:rPr lang="en-US">
                <a:cs typeface="Arial"/>
              </a:rPr>
              <a:t> </a:t>
            </a:r>
            <a:r>
              <a:rPr lang="en-US" err="1">
                <a:cs typeface="Arial"/>
              </a:rPr>
              <a:t>résultats</a:t>
            </a:r>
            <a:r>
              <a:rPr lang="en-US">
                <a:cs typeface="Arial"/>
              </a:rPr>
              <a:t>: Phase 2/ Selected findings: Phase 2</a:t>
            </a:r>
            <a:endParaRPr lang="en-US" b="0">
              <a:cs typeface="Arial"/>
            </a:endParaRPr>
          </a:p>
        </p:txBody>
      </p:sp>
      <p:sp>
        <p:nvSpPr>
          <p:cNvPr id="4" name="Text Placeholder 3">
            <a:extLst>
              <a:ext uri="{FF2B5EF4-FFF2-40B4-BE49-F238E27FC236}">
                <a16:creationId xmlns:a16="http://schemas.microsoft.com/office/drawing/2014/main" id="{5061993A-F161-B4E7-9447-FC9035EBAC81}"/>
              </a:ext>
            </a:extLst>
          </p:cNvPr>
          <p:cNvSpPr>
            <a:spLocks noGrp="1"/>
          </p:cNvSpPr>
          <p:nvPr>
            <p:ph type="body" sz="quarter" idx="13"/>
          </p:nvPr>
        </p:nvSpPr>
        <p:spPr>
          <a:xfrm>
            <a:off x="6600057" y="1608341"/>
            <a:ext cx="5256535" cy="4431983"/>
          </a:xfrm>
        </p:spPr>
        <p:txBody>
          <a:bodyPr vert="horz" wrap="square" lIns="36000" tIns="0" rIns="36000" bIns="0" rtlCol="0" anchor="t">
            <a:spAutoFit/>
          </a:bodyPr>
          <a:lstStyle/>
          <a:p>
            <a:r>
              <a:rPr lang="en-US" sz="1600">
                <a:solidFill>
                  <a:srgbClr val="E76A3C"/>
                </a:solidFill>
                <a:cs typeface="Arial"/>
              </a:rPr>
              <a:t>Additional key lessons</a:t>
            </a:r>
          </a:p>
          <a:p>
            <a:endParaRPr lang="en-US" sz="1600">
              <a:solidFill>
                <a:srgbClr val="E76A3C"/>
              </a:solidFill>
            </a:endParaRPr>
          </a:p>
          <a:p>
            <a:pPr marL="285750" indent="-285750">
              <a:buFont typeface="Arial"/>
              <a:buChar char="•"/>
            </a:pPr>
            <a:r>
              <a:rPr lang="en-US" sz="1600" b="0">
                <a:solidFill>
                  <a:srgbClr val="E76A3C"/>
                </a:solidFill>
                <a:cs typeface="Arial"/>
              </a:rPr>
              <a:t>The concept of ‘belonging’ was not easy to translate into local languages and required explanation. </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Age influenced the reported sense of ‘belonging’.</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The ‘flower of identity’ provided a strong tool for exploring intersectionality.</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Respondents being welcomed and made to feel at ease impacted their participation in the process. </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Location proved critical to the levels of engagement of respondents.</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The community mapping exercise proved an especially effective entry point. </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At a minimum, the outcome measurement method requires a team of two. </a:t>
            </a:r>
            <a:endParaRPr lang="en-US" sz="1600">
              <a:solidFill>
                <a:srgbClr val="E76A3C"/>
              </a:solidFill>
              <a:cs typeface="Arial" panose="020B0604020202020204"/>
            </a:endParaRPr>
          </a:p>
          <a:p>
            <a:pPr marL="285750" indent="-285750">
              <a:buFont typeface="Arial"/>
              <a:buChar char="•"/>
            </a:pPr>
            <a:r>
              <a:rPr lang="en-US" sz="1600" b="0">
                <a:solidFill>
                  <a:srgbClr val="E76A3C"/>
                </a:solidFill>
                <a:cs typeface="Arial"/>
              </a:rPr>
              <a:t>Each tool requires introduction and facilitation, and sometimes adaptation. </a:t>
            </a:r>
            <a:endParaRPr lang="en-US" sz="1600">
              <a:solidFill>
                <a:srgbClr val="E76A3C"/>
              </a:solidFill>
              <a:cs typeface="Arial" panose="020B0604020202020204"/>
            </a:endParaRPr>
          </a:p>
          <a:p>
            <a:endParaRPr lang="en-US" sz="1600">
              <a:solidFill>
                <a:srgbClr val="E76A3C"/>
              </a:solidFill>
              <a:cs typeface="Arial" panose="020B0604020202020204"/>
            </a:endParaRPr>
          </a:p>
        </p:txBody>
      </p:sp>
      <p:sp>
        <p:nvSpPr>
          <p:cNvPr id="5" name="Text Placeholder 4">
            <a:extLst>
              <a:ext uri="{FF2B5EF4-FFF2-40B4-BE49-F238E27FC236}">
                <a16:creationId xmlns:a16="http://schemas.microsoft.com/office/drawing/2014/main" id="{ECB1F833-EEBF-30C9-D524-E0A5FBC1966B}"/>
              </a:ext>
            </a:extLst>
          </p:cNvPr>
          <p:cNvSpPr>
            <a:spLocks noGrp="1"/>
          </p:cNvSpPr>
          <p:nvPr>
            <p:ph type="body" sz="quarter" idx="14"/>
          </p:nvPr>
        </p:nvSpPr>
        <p:spPr>
          <a:xfrm>
            <a:off x="724708" y="1608341"/>
            <a:ext cx="5544608" cy="4431983"/>
          </a:xfrm>
        </p:spPr>
        <p:txBody>
          <a:bodyPr vert="horz" wrap="square" lIns="36000" tIns="0" rIns="36000" bIns="0" rtlCol="0" anchor="t">
            <a:spAutoFit/>
          </a:bodyPr>
          <a:lstStyle/>
          <a:p>
            <a:r>
              <a:rPr lang="en-US" sz="1600" err="1">
                <a:solidFill>
                  <a:schemeClr val="tx2"/>
                </a:solidFill>
                <a:ea typeface="+mn-lt"/>
                <a:cs typeface="+mn-lt"/>
              </a:rPr>
              <a:t>Autres</a:t>
            </a:r>
            <a:r>
              <a:rPr lang="en-US" sz="1600">
                <a:solidFill>
                  <a:schemeClr val="tx2"/>
                </a:solidFill>
                <a:ea typeface="+mn-lt"/>
                <a:cs typeface="+mn-lt"/>
              </a:rPr>
              <a:t> </a:t>
            </a:r>
            <a:r>
              <a:rPr lang="en-US" sz="1600" err="1">
                <a:solidFill>
                  <a:schemeClr val="tx2"/>
                </a:solidFill>
                <a:ea typeface="+mn-lt"/>
                <a:cs typeface="+mn-lt"/>
              </a:rPr>
              <a:t>enseignements</a:t>
            </a:r>
            <a:r>
              <a:rPr lang="en-US" sz="1600">
                <a:solidFill>
                  <a:schemeClr val="tx2"/>
                </a:solidFill>
                <a:ea typeface="+mn-lt"/>
                <a:cs typeface="+mn-lt"/>
              </a:rPr>
              <a:t> </a:t>
            </a:r>
            <a:r>
              <a:rPr lang="en-US" sz="1600" err="1">
                <a:solidFill>
                  <a:schemeClr val="tx2"/>
                </a:solidFill>
                <a:ea typeface="+mn-lt"/>
                <a:cs typeface="+mn-lt"/>
              </a:rPr>
              <a:t>clés</a:t>
            </a:r>
            <a:endParaRPr lang="en-US" sz="1600">
              <a:solidFill>
                <a:schemeClr val="tx2"/>
              </a:solidFill>
              <a:ea typeface="+mn-lt"/>
              <a:cs typeface="+mn-lt"/>
            </a:endParaRPr>
          </a:p>
          <a:p>
            <a:endParaRPr lang="en-US" sz="1600">
              <a:solidFill>
                <a:schemeClr val="tx2"/>
              </a:solidFill>
              <a:cs typeface="Arial"/>
            </a:endParaRPr>
          </a:p>
          <a:p>
            <a:pPr marL="285750" indent="-285750">
              <a:buFont typeface="Arial"/>
              <a:buChar char="•"/>
            </a:pPr>
            <a:r>
              <a:rPr lang="en-US" sz="1600" b="0">
                <a:solidFill>
                  <a:schemeClr val="tx2"/>
                </a:solidFill>
                <a:ea typeface="+mn-lt"/>
                <a:cs typeface="+mn-lt"/>
              </a:rPr>
              <a:t>Le concept d'« </a:t>
            </a:r>
            <a:r>
              <a:rPr lang="en-US" sz="1600" b="0" err="1">
                <a:solidFill>
                  <a:schemeClr val="tx2"/>
                </a:solidFill>
                <a:ea typeface="+mn-lt"/>
                <a:cs typeface="+mn-lt"/>
              </a:rPr>
              <a:t>appartenance</a:t>
            </a:r>
            <a:r>
              <a:rPr lang="en-US" sz="1600" b="0">
                <a:solidFill>
                  <a:schemeClr val="tx2"/>
                </a:solidFill>
                <a:ea typeface="+mn-lt"/>
                <a:cs typeface="+mn-lt"/>
              </a:rPr>
              <a:t> » </a:t>
            </a:r>
            <a:r>
              <a:rPr lang="en-US" sz="1600" b="0" err="1">
                <a:solidFill>
                  <a:schemeClr val="tx2"/>
                </a:solidFill>
                <a:ea typeface="+mn-lt"/>
                <a:cs typeface="+mn-lt"/>
              </a:rPr>
              <a:t>n'a</a:t>
            </a:r>
            <a:r>
              <a:rPr lang="en-US" sz="1600" b="0">
                <a:solidFill>
                  <a:schemeClr val="tx2"/>
                </a:solidFill>
                <a:ea typeface="+mn-lt"/>
                <a:cs typeface="+mn-lt"/>
              </a:rPr>
              <a:t> pas </a:t>
            </a:r>
            <a:r>
              <a:rPr lang="en-US" sz="1600" b="0" err="1">
                <a:solidFill>
                  <a:schemeClr val="tx2"/>
                </a:solidFill>
                <a:ea typeface="+mn-lt"/>
                <a:cs typeface="+mn-lt"/>
              </a:rPr>
              <a:t>été</a:t>
            </a:r>
            <a:r>
              <a:rPr lang="en-US" sz="1600" b="0">
                <a:solidFill>
                  <a:schemeClr val="tx2"/>
                </a:solidFill>
                <a:ea typeface="+mn-lt"/>
                <a:cs typeface="+mn-lt"/>
              </a:rPr>
              <a:t> facile à </a:t>
            </a:r>
            <a:r>
              <a:rPr lang="en-US" sz="1600" b="0" err="1">
                <a:solidFill>
                  <a:schemeClr val="tx2"/>
                </a:solidFill>
                <a:ea typeface="+mn-lt"/>
                <a:cs typeface="+mn-lt"/>
              </a:rPr>
              <a:t>traduire</a:t>
            </a:r>
            <a:r>
              <a:rPr lang="en-US" sz="1600" b="0">
                <a:solidFill>
                  <a:schemeClr val="tx2"/>
                </a:solidFill>
                <a:ea typeface="+mn-lt"/>
                <a:cs typeface="+mn-lt"/>
              </a:rPr>
              <a:t> dans les </a:t>
            </a:r>
            <a:r>
              <a:rPr lang="en-US" sz="1600" b="0" err="1">
                <a:solidFill>
                  <a:schemeClr val="tx2"/>
                </a:solidFill>
                <a:ea typeface="+mn-lt"/>
                <a:cs typeface="+mn-lt"/>
              </a:rPr>
              <a:t>langues</a:t>
            </a:r>
            <a:r>
              <a:rPr lang="en-US" sz="1600" b="0">
                <a:solidFill>
                  <a:schemeClr val="tx2"/>
                </a:solidFill>
                <a:ea typeface="+mn-lt"/>
                <a:cs typeface="+mn-lt"/>
              </a:rPr>
              <a:t> locales et a </a:t>
            </a:r>
            <a:r>
              <a:rPr lang="en-US" sz="1600" b="0" err="1">
                <a:solidFill>
                  <a:schemeClr val="tx2"/>
                </a:solidFill>
                <a:ea typeface="+mn-lt"/>
                <a:cs typeface="+mn-lt"/>
              </a:rPr>
              <a:t>nécessité</a:t>
            </a:r>
            <a:r>
              <a:rPr lang="en-US" sz="1600" b="0">
                <a:solidFill>
                  <a:schemeClr val="tx2"/>
                </a:solidFill>
                <a:ea typeface="+mn-lt"/>
                <a:cs typeface="+mn-lt"/>
              </a:rPr>
              <a:t> des explications. </a:t>
            </a:r>
            <a:endParaRPr lang="en-US" sz="1600">
              <a:solidFill>
                <a:schemeClr val="tx2"/>
              </a:solidFill>
              <a:cs typeface="Arial"/>
            </a:endParaRPr>
          </a:p>
          <a:p>
            <a:pPr marL="285750" indent="-285750">
              <a:buFont typeface="Arial"/>
              <a:buChar char="•"/>
            </a:pPr>
            <a:r>
              <a:rPr lang="en-US" sz="1600" b="0" err="1">
                <a:solidFill>
                  <a:schemeClr val="tx2"/>
                </a:solidFill>
                <a:ea typeface="+mn-lt"/>
                <a:cs typeface="+mn-lt"/>
              </a:rPr>
              <a:t>L'âge</a:t>
            </a:r>
            <a:r>
              <a:rPr lang="en-US" sz="1600" b="0">
                <a:solidFill>
                  <a:schemeClr val="tx2"/>
                </a:solidFill>
                <a:ea typeface="+mn-lt"/>
                <a:cs typeface="+mn-lt"/>
              </a:rPr>
              <a:t> influence le sentiment </a:t>
            </a:r>
            <a:r>
              <a:rPr lang="en-US" sz="1600" b="0" err="1">
                <a:solidFill>
                  <a:schemeClr val="tx2"/>
                </a:solidFill>
                <a:ea typeface="+mn-lt"/>
                <a:cs typeface="+mn-lt"/>
              </a:rPr>
              <a:t>exprimé</a:t>
            </a:r>
            <a:r>
              <a:rPr lang="en-US" sz="1600" b="0">
                <a:solidFill>
                  <a:schemeClr val="tx2"/>
                </a:solidFill>
                <a:ea typeface="+mn-lt"/>
                <a:cs typeface="+mn-lt"/>
              </a:rPr>
              <a:t> </a:t>
            </a:r>
            <a:r>
              <a:rPr lang="en-US" sz="1600" b="0" err="1">
                <a:solidFill>
                  <a:schemeClr val="tx2"/>
                </a:solidFill>
                <a:ea typeface="+mn-lt"/>
                <a:cs typeface="+mn-lt"/>
              </a:rPr>
              <a:t>d'appartenance</a:t>
            </a:r>
            <a:r>
              <a:rPr lang="en-US" sz="1600" b="0">
                <a:solidFill>
                  <a:schemeClr val="tx2"/>
                </a:solidFill>
                <a:ea typeface="+mn-lt"/>
                <a:cs typeface="+mn-lt"/>
              </a:rPr>
              <a:t>.</a:t>
            </a:r>
            <a:endParaRPr lang="en-US" sz="1600">
              <a:solidFill>
                <a:schemeClr val="tx2"/>
              </a:solidFill>
              <a:cs typeface="Arial"/>
            </a:endParaRPr>
          </a:p>
          <a:p>
            <a:pPr marL="285750" indent="-285750">
              <a:buFont typeface="Arial"/>
              <a:buChar char="•"/>
            </a:pPr>
            <a:r>
              <a:rPr lang="en-US" sz="1600" b="0">
                <a:solidFill>
                  <a:schemeClr val="tx2"/>
                </a:solidFill>
                <a:ea typeface="+mn-lt"/>
                <a:cs typeface="+mn-lt"/>
              </a:rPr>
              <a:t>La « fleur de </a:t>
            </a:r>
            <a:r>
              <a:rPr lang="en-US" sz="1600" b="0" err="1">
                <a:solidFill>
                  <a:schemeClr val="tx2"/>
                </a:solidFill>
                <a:ea typeface="+mn-lt"/>
                <a:cs typeface="+mn-lt"/>
              </a:rPr>
              <a:t>l'identité</a:t>
            </a:r>
            <a:r>
              <a:rPr lang="en-US" sz="1600" b="0">
                <a:solidFill>
                  <a:schemeClr val="tx2"/>
                </a:solidFill>
                <a:ea typeface="+mn-lt"/>
                <a:cs typeface="+mn-lt"/>
              </a:rPr>
              <a:t> » </a:t>
            </a:r>
            <a:r>
              <a:rPr lang="en-US" sz="1600" b="0" err="1">
                <a:solidFill>
                  <a:schemeClr val="tx2"/>
                </a:solidFill>
                <a:ea typeface="+mn-lt"/>
                <a:cs typeface="+mn-lt"/>
              </a:rPr>
              <a:t>est</a:t>
            </a:r>
            <a:r>
              <a:rPr lang="en-US" sz="1600" b="0">
                <a:solidFill>
                  <a:schemeClr val="tx2"/>
                </a:solidFill>
                <a:ea typeface="+mn-lt"/>
                <a:cs typeface="+mn-lt"/>
              </a:rPr>
              <a:t> un </a:t>
            </a:r>
            <a:r>
              <a:rPr lang="en-US" sz="1600" b="0" err="1">
                <a:solidFill>
                  <a:schemeClr val="tx2"/>
                </a:solidFill>
                <a:ea typeface="+mn-lt"/>
                <a:cs typeface="+mn-lt"/>
              </a:rPr>
              <a:t>outil</a:t>
            </a:r>
            <a:r>
              <a:rPr lang="en-US" sz="1600" b="0">
                <a:solidFill>
                  <a:schemeClr val="tx2"/>
                </a:solidFill>
                <a:ea typeface="+mn-lt"/>
                <a:cs typeface="+mn-lt"/>
              </a:rPr>
              <a:t> puissant pour explorer </a:t>
            </a:r>
            <a:r>
              <a:rPr lang="en-US" sz="1600" b="0" err="1">
                <a:solidFill>
                  <a:schemeClr val="tx2"/>
                </a:solidFill>
                <a:ea typeface="+mn-lt"/>
                <a:cs typeface="+mn-lt"/>
              </a:rPr>
              <a:t>l'intersectionnalité</a:t>
            </a:r>
            <a:r>
              <a:rPr lang="en-US" sz="1600" b="0">
                <a:solidFill>
                  <a:schemeClr val="tx2"/>
                </a:solidFill>
                <a:ea typeface="+mn-lt"/>
                <a:cs typeface="+mn-lt"/>
              </a:rPr>
              <a:t>.</a:t>
            </a:r>
            <a:endParaRPr lang="en-US" sz="1600">
              <a:solidFill>
                <a:schemeClr val="tx2"/>
              </a:solidFill>
              <a:cs typeface="Arial"/>
            </a:endParaRPr>
          </a:p>
          <a:p>
            <a:pPr marL="285750" indent="-285750">
              <a:buFont typeface="Arial"/>
              <a:buChar char="•"/>
            </a:pPr>
            <a:r>
              <a:rPr lang="en-US" sz="1600" b="0" err="1">
                <a:solidFill>
                  <a:schemeClr val="tx2"/>
                </a:solidFill>
                <a:ea typeface="+mn-lt"/>
                <a:cs typeface="+mn-lt"/>
              </a:rPr>
              <a:t>L'accueil</a:t>
            </a:r>
            <a:r>
              <a:rPr lang="en-US" sz="1600" b="0">
                <a:solidFill>
                  <a:schemeClr val="tx2"/>
                </a:solidFill>
                <a:ea typeface="+mn-lt"/>
                <a:cs typeface="+mn-lt"/>
              </a:rPr>
              <a:t> et la mise à </a:t>
            </a:r>
            <a:r>
              <a:rPr lang="en-US" sz="1600" b="0" err="1">
                <a:solidFill>
                  <a:schemeClr val="tx2"/>
                </a:solidFill>
                <a:ea typeface="+mn-lt"/>
                <a:cs typeface="+mn-lt"/>
              </a:rPr>
              <a:t>l'aise</a:t>
            </a:r>
            <a:r>
              <a:rPr lang="en-US" sz="1600" b="0">
                <a:solidFill>
                  <a:schemeClr val="tx2"/>
                </a:solidFill>
                <a:ea typeface="+mn-lt"/>
                <a:cs typeface="+mn-lt"/>
              </a:rPr>
              <a:t> des </a:t>
            </a:r>
            <a:r>
              <a:rPr lang="en-US" sz="1600" b="0" err="1">
                <a:solidFill>
                  <a:schemeClr val="tx2"/>
                </a:solidFill>
                <a:ea typeface="+mn-lt"/>
                <a:cs typeface="+mn-lt"/>
              </a:rPr>
              <a:t>personnes</a:t>
            </a:r>
            <a:r>
              <a:rPr lang="en-US" sz="1600" b="0">
                <a:solidFill>
                  <a:schemeClr val="tx2"/>
                </a:solidFill>
                <a:ea typeface="+mn-lt"/>
                <a:cs typeface="+mn-lt"/>
              </a:rPr>
              <a:t> </a:t>
            </a:r>
            <a:r>
              <a:rPr lang="en-US" sz="1600" b="0" err="1">
                <a:solidFill>
                  <a:schemeClr val="tx2"/>
                </a:solidFill>
                <a:ea typeface="+mn-lt"/>
                <a:cs typeface="+mn-lt"/>
              </a:rPr>
              <a:t>interrogées</a:t>
            </a:r>
            <a:r>
              <a:rPr lang="en-US" sz="1600" b="0">
                <a:solidFill>
                  <a:schemeClr val="tx2"/>
                </a:solidFill>
                <a:ea typeface="+mn-lt"/>
                <a:cs typeface="+mn-lt"/>
              </a:rPr>
              <a:t> </a:t>
            </a:r>
            <a:r>
              <a:rPr lang="en-US" sz="1600" b="0" err="1">
                <a:solidFill>
                  <a:schemeClr val="tx2"/>
                </a:solidFill>
                <a:ea typeface="+mn-lt"/>
                <a:cs typeface="+mn-lt"/>
              </a:rPr>
              <a:t>ont</a:t>
            </a:r>
            <a:r>
              <a:rPr lang="en-US" sz="1600" b="0">
                <a:solidFill>
                  <a:schemeClr val="tx2"/>
                </a:solidFill>
                <a:ea typeface="+mn-lt"/>
                <a:cs typeface="+mn-lt"/>
              </a:rPr>
              <a:t> </a:t>
            </a:r>
            <a:r>
              <a:rPr lang="en-US" sz="1600" b="0" err="1">
                <a:solidFill>
                  <a:schemeClr val="tx2"/>
                </a:solidFill>
                <a:ea typeface="+mn-lt"/>
                <a:cs typeface="+mn-lt"/>
              </a:rPr>
              <a:t>eu</a:t>
            </a:r>
            <a:r>
              <a:rPr lang="en-US" sz="1600" b="0">
                <a:solidFill>
                  <a:schemeClr val="tx2"/>
                </a:solidFill>
                <a:ea typeface="+mn-lt"/>
                <a:cs typeface="+mn-lt"/>
              </a:rPr>
              <a:t> un impact sur </a:t>
            </a:r>
            <a:r>
              <a:rPr lang="en-US" sz="1600" b="0" err="1">
                <a:solidFill>
                  <a:schemeClr val="tx2"/>
                </a:solidFill>
                <a:ea typeface="+mn-lt"/>
                <a:cs typeface="+mn-lt"/>
              </a:rPr>
              <a:t>leur</a:t>
            </a:r>
            <a:r>
              <a:rPr lang="en-US" sz="1600" b="0">
                <a:solidFill>
                  <a:schemeClr val="tx2"/>
                </a:solidFill>
                <a:ea typeface="+mn-lt"/>
                <a:cs typeface="+mn-lt"/>
              </a:rPr>
              <a:t> participation au processus. </a:t>
            </a:r>
            <a:endParaRPr lang="en-US" sz="1600">
              <a:solidFill>
                <a:schemeClr val="tx2"/>
              </a:solidFill>
              <a:cs typeface="Arial"/>
            </a:endParaRPr>
          </a:p>
          <a:p>
            <a:pPr marL="285750" indent="-285750">
              <a:buFont typeface="Arial"/>
              <a:buChar char="•"/>
            </a:pPr>
            <a:r>
              <a:rPr lang="en-US" sz="1600" b="0">
                <a:solidFill>
                  <a:schemeClr val="tx2"/>
                </a:solidFill>
                <a:ea typeface="+mn-lt"/>
                <a:cs typeface="+mn-lt"/>
              </a:rPr>
              <a:t>Le lieu </a:t>
            </a:r>
            <a:r>
              <a:rPr lang="en-US" sz="1600" b="0" err="1">
                <a:solidFill>
                  <a:schemeClr val="tx2"/>
                </a:solidFill>
                <a:ea typeface="+mn-lt"/>
                <a:cs typeface="+mn-lt"/>
              </a:rPr>
              <a:t>s'est</a:t>
            </a:r>
            <a:r>
              <a:rPr lang="en-US" sz="1600" b="0">
                <a:solidFill>
                  <a:schemeClr val="tx2"/>
                </a:solidFill>
                <a:ea typeface="+mn-lt"/>
                <a:cs typeface="+mn-lt"/>
              </a:rPr>
              <a:t> </a:t>
            </a:r>
            <a:r>
              <a:rPr lang="en-US" sz="1600" b="0" err="1">
                <a:solidFill>
                  <a:schemeClr val="tx2"/>
                </a:solidFill>
                <a:ea typeface="+mn-lt"/>
                <a:cs typeface="+mn-lt"/>
              </a:rPr>
              <a:t>avéré</a:t>
            </a:r>
            <a:r>
              <a:rPr lang="en-US" sz="1600" b="0">
                <a:solidFill>
                  <a:schemeClr val="tx2"/>
                </a:solidFill>
                <a:ea typeface="+mn-lt"/>
                <a:cs typeface="+mn-lt"/>
              </a:rPr>
              <a:t> </a:t>
            </a:r>
            <a:r>
              <a:rPr lang="en-US" sz="1600" b="0" err="1">
                <a:solidFill>
                  <a:schemeClr val="tx2"/>
                </a:solidFill>
                <a:ea typeface="+mn-lt"/>
                <a:cs typeface="+mn-lt"/>
              </a:rPr>
              <a:t>déterminant</a:t>
            </a:r>
            <a:r>
              <a:rPr lang="en-US" sz="1600" b="0">
                <a:solidFill>
                  <a:schemeClr val="tx2"/>
                </a:solidFill>
                <a:ea typeface="+mn-lt"/>
                <a:cs typeface="+mn-lt"/>
              </a:rPr>
              <a:t> pour le </a:t>
            </a:r>
            <a:r>
              <a:rPr lang="en-US" sz="1600" b="0" err="1">
                <a:solidFill>
                  <a:schemeClr val="tx2"/>
                </a:solidFill>
                <a:ea typeface="+mn-lt"/>
                <a:cs typeface="+mn-lt"/>
              </a:rPr>
              <a:t>niveau</a:t>
            </a:r>
            <a:r>
              <a:rPr lang="en-US" sz="1600" b="0">
                <a:solidFill>
                  <a:schemeClr val="tx2"/>
                </a:solidFill>
                <a:ea typeface="+mn-lt"/>
                <a:cs typeface="+mn-lt"/>
              </a:rPr>
              <a:t> </a:t>
            </a:r>
            <a:r>
              <a:rPr lang="en-US" sz="1600" b="0" err="1">
                <a:solidFill>
                  <a:schemeClr val="tx2"/>
                </a:solidFill>
                <a:ea typeface="+mn-lt"/>
                <a:cs typeface="+mn-lt"/>
              </a:rPr>
              <a:t>d'engagement</a:t>
            </a:r>
            <a:r>
              <a:rPr lang="en-US" sz="1600" b="0">
                <a:solidFill>
                  <a:schemeClr val="tx2"/>
                </a:solidFill>
                <a:ea typeface="+mn-lt"/>
                <a:cs typeface="+mn-lt"/>
              </a:rPr>
              <a:t> des </a:t>
            </a:r>
            <a:r>
              <a:rPr lang="en-US" sz="1600" b="0" err="1">
                <a:solidFill>
                  <a:schemeClr val="tx2"/>
                </a:solidFill>
                <a:ea typeface="+mn-lt"/>
                <a:cs typeface="+mn-lt"/>
              </a:rPr>
              <a:t>personnes</a:t>
            </a:r>
            <a:r>
              <a:rPr lang="en-US" sz="1600" b="0">
                <a:solidFill>
                  <a:schemeClr val="tx2"/>
                </a:solidFill>
                <a:ea typeface="+mn-lt"/>
                <a:cs typeface="+mn-lt"/>
              </a:rPr>
              <a:t> </a:t>
            </a:r>
            <a:r>
              <a:rPr lang="en-US" sz="1600" b="0" err="1">
                <a:solidFill>
                  <a:schemeClr val="tx2"/>
                </a:solidFill>
                <a:ea typeface="+mn-lt"/>
                <a:cs typeface="+mn-lt"/>
              </a:rPr>
              <a:t>interrogées</a:t>
            </a:r>
            <a:r>
              <a:rPr lang="en-US" sz="1600" b="0">
                <a:solidFill>
                  <a:schemeClr val="tx2"/>
                </a:solidFill>
                <a:ea typeface="+mn-lt"/>
                <a:cs typeface="+mn-lt"/>
              </a:rPr>
              <a:t>.</a:t>
            </a:r>
            <a:endParaRPr lang="en-US" sz="1600">
              <a:solidFill>
                <a:schemeClr val="tx2"/>
              </a:solidFill>
              <a:cs typeface="Arial"/>
            </a:endParaRPr>
          </a:p>
          <a:p>
            <a:pPr marL="285750" indent="-285750">
              <a:buFont typeface="Arial"/>
              <a:buChar char="•"/>
            </a:pPr>
            <a:r>
              <a:rPr lang="en-US" sz="1600" b="0" err="1">
                <a:solidFill>
                  <a:schemeClr val="tx2"/>
                </a:solidFill>
                <a:ea typeface="+mn-lt"/>
                <a:cs typeface="+mn-lt"/>
              </a:rPr>
              <a:t>L'exercice</a:t>
            </a:r>
            <a:r>
              <a:rPr lang="en-US" sz="1600" b="0">
                <a:solidFill>
                  <a:schemeClr val="tx2"/>
                </a:solidFill>
                <a:ea typeface="+mn-lt"/>
                <a:cs typeface="+mn-lt"/>
              </a:rPr>
              <a:t> de </a:t>
            </a:r>
            <a:r>
              <a:rPr lang="en-US" sz="1600" b="0" err="1">
                <a:solidFill>
                  <a:schemeClr val="tx2"/>
                </a:solidFill>
                <a:ea typeface="+mn-lt"/>
                <a:cs typeface="+mn-lt"/>
              </a:rPr>
              <a:t>cartographie</a:t>
            </a:r>
            <a:r>
              <a:rPr lang="en-US" sz="1600" b="0">
                <a:solidFill>
                  <a:schemeClr val="tx2"/>
                </a:solidFill>
                <a:ea typeface="+mn-lt"/>
                <a:cs typeface="+mn-lt"/>
              </a:rPr>
              <a:t> </a:t>
            </a:r>
            <a:r>
              <a:rPr lang="en-US" sz="1600" b="0" err="1">
                <a:solidFill>
                  <a:schemeClr val="tx2"/>
                </a:solidFill>
                <a:ea typeface="+mn-lt"/>
                <a:cs typeface="+mn-lt"/>
              </a:rPr>
              <a:t>communautaire</a:t>
            </a:r>
            <a:r>
              <a:rPr lang="en-US" sz="1600" b="0">
                <a:solidFill>
                  <a:schemeClr val="tx2"/>
                </a:solidFill>
                <a:ea typeface="+mn-lt"/>
                <a:cs typeface="+mn-lt"/>
              </a:rPr>
              <a:t> </a:t>
            </a:r>
            <a:r>
              <a:rPr lang="en-US" sz="1600" b="0" err="1">
                <a:solidFill>
                  <a:schemeClr val="tx2"/>
                </a:solidFill>
                <a:ea typeface="+mn-lt"/>
                <a:cs typeface="+mn-lt"/>
              </a:rPr>
              <a:t>s'est</a:t>
            </a:r>
            <a:r>
              <a:rPr lang="en-US" sz="1600" b="0">
                <a:solidFill>
                  <a:schemeClr val="tx2"/>
                </a:solidFill>
                <a:ea typeface="+mn-lt"/>
                <a:cs typeface="+mn-lt"/>
              </a:rPr>
              <a:t> </a:t>
            </a:r>
            <a:r>
              <a:rPr lang="en-US" sz="1600" b="0" err="1">
                <a:solidFill>
                  <a:schemeClr val="tx2"/>
                </a:solidFill>
                <a:ea typeface="+mn-lt"/>
                <a:cs typeface="+mn-lt"/>
              </a:rPr>
              <a:t>avéré</a:t>
            </a:r>
            <a:r>
              <a:rPr lang="en-US" sz="1600" b="0">
                <a:solidFill>
                  <a:schemeClr val="tx2"/>
                </a:solidFill>
                <a:ea typeface="+mn-lt"/>
                <a:cs typeface="+mn-lt"/>
              </a:rPr>
              <a:t> un point </a:t>
            </a:r>
            <a:r>
              <a:rPr lang="en-US" sz="1600" b="0" err="1">
                <a:solidFill>
                  <a:schemeClr val="tx2"/>
                </a:solidFill>
                <a:ea typeface="+mn-lt"/>
                <a:cs typeface="+mn-lt"/>
              </a:rPr>
              <a:t>d'entrée</a:t>
            </a:r>
            <a:r>
              <a:rPr lang="en-US" sz="1600" b="0">
                <a:solidFill>
                  <a:schemeClr val="tx2"/>
                </a:solidFill>
                <a:ea typeface="+mn-lt"/>
                <a:cs typeface="+mn-lt"/>
              </a:rPr>
              <a:t> </a:t>
            </a:r>
            <a:r>
              <a:rPr lang="en-US" sz="1600" b="0" err="1">
                <a:solidFill>
                  <a:schemeClr val="tx2"/>
                </a:solidFill>
                <a:ea typeface="+mn-lt"/>
                <a:cs typeface="+mn-lt"/>
              </a:rPr>
              <a:t>particulièrement</a:t>
            </a:r>
            <a:r>
              <a:rPr lang="en-US" sz="1600" b="0">
                <a:solidFill>
                  <a:schemeClr val="tx2"/>
                </a:solidFill>
                <a:ea typeface="+mn-lt"/>
                <a:cs typeface="+mn-lt"/>
              </a:rPr>
              <a:t> </a:t>
            </a:r>
            <a:r>
              <a:rPr lang="en-US" sz="1600" b="0" err="1">
                <a:solidFill>
                  <a:schemeClr val="tx2"/>
                </a:solidFill>
                <a:ea typeface="+mn-lt"/>
                <a:cs typeface="+mn-lt"/>
              </a:rPr>
              <a:t>efficace</a:t>
            </a:r>
            <a:r>
              <a:rPr lang="en-US" sz="1600" b="0">
                <a:solidFill>
                  <a:schemeClr val="tx2"/>
                </a:solidFill>
                <a:ea typeface="+mn-lt"/>
                <a:cs typeface="+mn-lt"/>
              </a:rPr>
              <a:t>. </a:t>
            </a:r>
            <a:endParaRPr lang="en-US" sz="1600">
              <a:solidFill>
                <a:schemeClr val="tx2"/>
              </a:solidFill>
              <a:cs typeface="Arial"/>
            </a:endParaRPr>
          </a:p>
          <a:p>
            <a:pPr marL="285750" indent="-285750">
              <a:buFont typeface="Arial"/>
              <a:buChar char="•"/>
            </a:pPr>
            <a:r>
              <a:rPr lang="en-US" sz="1600" b="0">
                <a:solidFill>
                  <a:schemeClr val="tx2"/>
                </a:solidFill>
                <a:ea typeface="+mn-lt"/>
                <a:cs typeface="+mn-lt"/>
              </a:rPr>
              <a:t>La </a:t>
            </a:r>
            <a:r>
              <a:rPr lang="en-US" sz="1600" b="0" err="1">
                <a:solidFill>
                  <a:schemeClr val="tx2"/>
                </a:solidFill>
                <a:ea typeface="+mn-lt"/>
                <a:cs typeface="+mn-lt"/>
              </a:rPr>
              <a:t>méthode</a:t>
            </a:r>
            <a:r>
              <a:rPr lang="en-US" sz="1600" b="0">
                <a:solidFill>
                  <a:schemeClr val="tx2"/>
                </a:solidFill>
                <a:ea typeface="+mn-lt"/>
                <a:cs typeface="+mn-lt"/>
              </a:rPr>
              <a:t> de </a:t>
            </a:r>
            <a:r>
              <a:rPr lang="en-US" sz="1600" b="0" err="1">
                <a:solidFill>
                  <a:schemeClr val="tx2"/>
                </a:solidFill>
                <a:ea typeface="+mn-lt"/>
                <a:cs typeface="+mn-lt"/>
              </a:rPr>
              <a:t>mesure</a:t>
            </a:r>
            <a:r>
              <a:rPr lang="en-US" sz="1600" b="0">
                <a:solidFill>
                  <a:schemeClr val="tx2"/>
                </a:solidFill>
                <a:ea typeface="+mn-lt"/>
                <a:cs typeface="+mn-lt"/>
              </a:rPr>
              <a:t> des </a:t>
            </a:r>
            <a:r>
              <a:rPr lang="en-US" sz="1600" b="0" err="1">
                <a:solidFill>
                  <a:schemeClr val="tx2"/>
                </a:solidFill>
                <a:ea typeface="+mn-lt"/>
                <a:cs typeface="+mn-lt"/>
              </a:rPr>
              <a:t>résultats</a:t>
            </a:r>
            <a:r>
              <a:rPr lang="en-US" sz="1600" b="0">
                <a:solidFill>
                  <a:schemeClr val="tx2"/>
                </a:solidFill>
                <a:ea typeface="+mn-lt"/>
                <a:cs typeface="+mn-lt"/>
              </a:rPr>
              <a:t> </a:t>
            </a:r>
            <a:r>
              <a:rPr lang="en-US" sz="1600" b="0" err="1">
                <a:solidFill>
                  <a:schemeClr val="tx2"/>
                </a:solidFill>
                <a:ea typeface="+mn-lt"/>
                <a:cs typeface="+mn-lt"/>
              </a:rPr>
              <a:t>nécessite</a:t>
            </a:r>
            <a:r>
              <a:rPr lang="en-US" sz="1600" b="0">
                <a:solidFill>
                  <a:schemeClr val="tx2"/>
                </a:solidFill>
                <a:ea typeface="+mn-lt"/>
                <a:cs typeface="+mn-lt"/>
              </a:rPr>
              <a:t> au minimum </a:t>
            </a:r>
            <a:r>
              <a:rPr lang="en-US" sz="1600" b="0" err="1">
                <a:solidFill>
                  <a:schemeClr val="tx2"/>
                </a:solidFill>
                <a:ea typeface="+mn-lt"/>
                <a:cs typeface="+mn-lt"/>
              </a:rPr>
              <a:t>une</a:t>
            </a:r>
            <a:r>
              <a:rPr lang="en-US" sz="1600" b="0">
                <a:solidFill>
                  <a:schemeClr val="tx2"/>
                </a:solidFill>
                <a:ea typeface="+mn-lt"/>
                <a:cs typeface="+mn-lt"/>
              </a:rPr>
              <a:t> équipe de deux </a:t>
            </a:r>
            <a:r>
              <a:rPr lang="en-US" sz="1600" b="0" err="1">
                <a:solidFill>
                  <a:schemeClr val="tx2"/>
                </a:solidFill>
                <a:ea typeface="+mn-lt"/>
                <a:cs typeface="+mn-lt"/>
              </a:rPr>
              <a:t>personnes</a:t>
            </a:r>
            <a:r>
              <a:rPr lang="en-US" sz="1600" b="0">
                <a:solidFill>
                  <a:schemeClr val="tx2"/>
                </a:solidFill>
                <a:ea typeface="+mn-lt"/>
                <a:cs typeface="+mn-lt"/>
              </a:rPr>
              <a:t>. </a:t>
            </a:r>
            <a:endParaRPr lang="en-US" sz="1600">
              <a:solidFill>
                <a:schemeClr val="tx2"/>
              </a:solidFill>
              <a:cs typeface="Arial"/>
            </a:endParaRPr>
          </a:p>
          <a:p>
            <a:pPr marL="285750" indent="-285750">
              <a:buFont typeface="Arial"/>
              <a:buChar char="•"/>
            </a:pPr>
            <a:r>
              <a:rPr lang="en-US" sz="1600" b="0" err="1">
                <a:solidFill>
                  <a:schemeClr val="tx2"/>
                </a:solidFill>
                <a:ea typeface="+mn-lt"/>
                <a:cs typeface="+mn-lt"/>
              </a:rPr>
              <a:t>Chaque</a:t>
            </a:r>
            <a:r>
              <a:rPr lang="en-US" sz="1600" b="0">
                <a:solidFill>
                  <a:schemeClr val="tx2"/>
                </a:solidFill>
                <a:ea typeface="+mn-lt"/>
                <a:cs typeface="+mn-lt"/>
              </a:rPr>
              <a:t> </a:t>
            </a:r>
            <a:r>
              <a:rPr lang="en-US" sz="1600" b="0" err="1">
                <a:solidFill>
                  <a:schemeClr val="tx2"/>
                </a:solidFill>
                <a:ea typeface="+mn-lt"/>
                <a:cs typeface="+mn-lt"/>
              </a:rPr>
              <a:t>outil</a:t>
            </a:r>
            <a:r>
              <a:rPr lang="en-US" sz="1600" b="0">
                <a:solidFill>
                  <a:schemeClr val="tx2"/>
                </a:solidFill>
                <a:ea typeface="+mn-lt"/>
                <a:cs typeface="+mn-lt"/>
              </a:rPr>
              <a:t> doit </a:t>
            </a:r>
            <a:r>
              <a:rPr lang="en-US" sz="1600" b="0" err="1">
                <a:solidFill>
                  <a:schemeClr val="tx2"/>
                </a:solidFill>
                <a:ea typeface="+mn-lt"/>
                <a:cs typeface="+mn-lt"/>
              </a:rPr>
              <a:t>être</a:t>
            </a:r>
            <a:r>
              <a:rPr lang="en-US" sz="1600" b="0">
                <a:solidFill>
                  <a:schemeClr val="tx2"/>
                </a:solidFill>
                <a:ea typeface="+mn-lt"/>
                <a:cs typeface="+mn-lt"/>
              </a:rPr>
              <a:t> </a:t>
            </a:r>
            <a:r>
              <a:rPr lang="en-US" sz="1600" b="0" err="1">
                <a:solidFill>
                  <a:schemeClr val="tx2"/>
                </a:solidFill>
                <a:ea typeface="+mn-lt"/>
                <a:cs typeface="+mn-lt"/>
              </a:rPr>
              <a:t>présenté</a:t>
            </a:r>
            <a:r>
              <a:rPr lang="en-US" sz="1600" b="0">
                <a:solidFill>
                  <a:schemeClr val="tx2"/>
                </a:solidFill>
                <a:ea typeface="+mn-lt"/>
                <a:cs typeface="+mn-lt"/>
              </a:rPr>
              <a:t> et </a:t>
            </a:r>
            <a:r>
              <a:rPr lang="en-US" sz="1600" b="0" err="1">
                <a:solidFill>
                  <a:schemeClr val="tx2"/>
                </a:solidFill>
                <a:ea typeface="+mn-lt"/>
                <a:cs typeface="+mn-lt"/>
              </a:rPr>
              <a:t>facilité</a:t>
            </a:r>
            <a:r>
              <a:rPr lang="en-US" sz="1600" b="0">
                <a:solidFill>
                  <a:schemeClr val="tx2"/>
                </a:solidFill>
                <a:ea typeface="+mn-lt"/>
                <a:cs typeface="+mn-lt"/>
              </a:rPr>
              <a:t>, et </a:t>
            </a:r>
            <a:r>
              <a:rPr lang="en-US" sz="1600" b="0" err="1">
                <a:solidFill>
                  <a:schemeClr val="tx2"/>
                </a:solidFill>
                <a:ea typeface="+mn-lt"/>
                <a:cs typeface="+mn-lt"/>
              </a:rPr>
              <a:t>parfois</a:t>
            </a:r>
            <a:r>
              <a:rPr lang="en-US" sz="1600" b="0">
                <a:solidFill>
                  <a:schemeClr val="tx2"/>
                </a:solidFill>
                <a:ea typeface="+mn-lt"/>
                <a:cs typeface="+mn-lt"/>
              </a:rPr>
              <a:t> </a:t>
            </a:r>
            <a:r>
              <a:rPr lang="en-US" sz="1600" b="0" err="1">
                <a:solidFill>
                  <a:schemeClr val="tx2"/>
                </a:solidFill>
                <a:ea typeface="+mn-lt"/>
                <a:cs typeface="+mn-lt"/>
              </a:rPr>
              <a:t>adapté</a:t>
            </a:r>
            <a:r>
              <a:rPr lang="en-US" sz="1600" b="0">
                <a:solidFill>
                  <a:schemeClr val="tx2"/>
                </a:solidFill>
                <a:ea typeface="+mn-lt"/>
                <a:cs typeface="+mn-lt"/>
              </a:rPr>
              <a:t>. </a:t>
            </a:r>
            <a:endParaRPr lang="en-US" sz="1600">
              <a:solidFill>
                <a:schemeClr val="tx2"/>
              </a:solidFill>
              <a:cs typeface="Arial"/>
            </a:endParaRPr>
          </a:p>
        </p:txBody>
      </p:sp>
      <p:pic>
        <p:nvPicPr>
          <p:cNvPr id="6" name="Image 13">
            <a:extLst>
              <a:ext uri="{FF2B5EF4-FFF2-40B4-BE49-F238E27FC236}">
                <a16:creationId xmlns:a16="http://schemas.microsoft.com/office/drawing/2014/main" id="{367958E5-3A06-4386-CF99-4B1E95BDA2C7}"/>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3370385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675D-3CDD-8DDD-1129-9AD84DEDB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CD98C-4DC1-8CE3-84D3-B03643274E20}"/>
              </a:ext>
            </a:extLst>
          </p:cNvPr>
          <p:cNvSpPr>
            <a:spLocks noGrp="1"/>
          </p:cNvSpPr>
          <p:nvPr>
            <p:ph type="title"/>
          </p:nvPr>
        </p:nvSpPr>
        <p:spPr>
          <a:xfrm>
            <a:off x="623441" y="591454"/>
            <a:ext cx="11233151" cy="492443"/>
          </a:xfrm>
        </p:spPr>
        <p:txBody>
          <a:bodyPr/>
          <a:lstStyle/>
          <a:p>
            <a:r>
              <a:rPr lang="en-US">
                <a:cs typeface="Arial"/>
              </a:rPr>
              <a:t>Implication de </a:t>
            </a:r>
            <a:r>
              <a:rPr lang="en-US" err="1">
                <a:cs typeface="Arial"/>
              </a:rPr>
              <a:t>ces</a:t>
            </a:r>
            <a:r>
              <a:rPr lang="en-US">
                <a:cs typeface="Arial"/>
              </a:rPr>
              <a:t> </a:t>
            </a:r>
            <a:r>
              <a:rPr lang="en-US" err="1">
                <a:cs typeface="Arial"/>
              </a:rPr>
              <a:t>résultats</a:t>
            </a:r>
            <a:r>
              <a:rPr lang="en-US">
                <a:cs typeface="Arial"/>
              </a:rPr>
              <a:t>/ Implications of findings [1]</a:t>
            </a:r>
            <a:endParaRPr lang="en-US"/>
          </a:p>
        </p:txBody>
      </p:sp>
      <p:sp>
        <p:nvSpPr>
          <p:cNvPr id="4" name="Text Placeholder 3">
            <a:extLst>
              <a:ext uri="{FF2B5EF4-FFF2-40B4-BE49-F238E27FC236}">
                <a16:creationId xmlns:a16="http://schemas.microsoft.com/office/drawing/2014/main" id="{DFFC1219-E629-728E-812E-68D08A7628F3}"/>
              </a:ext>
            </a:extLst>
          </p:cNvPr>
          <p:cNvSpPr>
            <a:spLocks noGrp="1"/>
          </p:cNvSpPr>
          <p:nvPr>
            <p:ph type="body" sz="quarter" idx="13"/>
          </p:nvPr>
        </p:nvSpPr>
        <p:spPr>
          <a:xfrm>
            <a:off x="6454334" y="1700213"/>
            <a:ext cx="5256535" cy="3477875"/>
          </a:xfrm>
        </p:spPr>
        <p:txBody>
          <a:bodyPr vert="horz" wrap="square" lIns="36000" tIns="0" rIns="36000" bIns="0" rtlCol="0" anchor="t">
            <a:spAutoFit/>
          </a:bodyPr>
          <a:lstStyle/>
          <a:p>
            <a:pPr marL="285750" indent="-285750">
              <a:buFont typeface="Arial"/>
              <a:buChar char="•"/>
            </a:pPr>
            <a:r>
              <a:rPr lang="en-US" sz="1600" b="0">
                <a:cs typeface="Arial"/>
              </a:rPr>
              <a:t>Method provides a viable approach for engaging community-members on the issue of interpersonal stigma. </a:t>
            </a:r>
            <a:endParaRPr lang="en-US" sz="1600">
              <a:cs typeface="Arial"/>
            </a:endParaRPr>
          </a:p>
          <a:p>
            <a:pPr marL="285750" indent="-285750">
              <a:buFont typeface="Arial"/>
              <a:buChar char="•"/>
            </a:pPr>
            <a:endParaRPr lang="en-US" sz="1600" b="0">
              <a:cs typeface="Arial"/>
            </a:endParaRPr>
          </a:p>
          <a:p>
            <a:pPr marL="285750" indent="-285750">
              <a:buFont typeface="Arial"/>
              <a:buChar char="•"/>
            </a:pPr>
            <a:r>
              <a:rPr lang="en-US" sz="1600" b="0">
                <a:cs typeface="Arial"/>
              </a:rPr>
              <a:t>‘Bridges’ and ‘Smileys’ appear capable of helping respondents ‘score’ perceived levels of and changes to interpersonal stigma at different periods of time or at different locations. </a:t>
            </a:r>
            <a:endParaRPr lang="en-US" sz="1600">
              <a:cs typeface="Arial"/>
            </a:endParaRPr>
          </a:p>
          <a:p>
            <a:pPr marL="285750" indent="-285750">
              <a:buFont typeface="Arial"/>
              <a:buChar char="•"/>
            </a:pPr>
            <a:endParaRPr lang="en-US" sz="1600" b="0">
              <a:cs typeface="Arial"/>
            </a:endParaRPr>
          </a:p>
          <a:p>
            <a:pPr marL="285750" indent="-285750">
              <a:buFont typeface="Arial"/>
              <a:buChar char="•"/>
            </a:pPr>
            <a:r>
              <a:rPr lang="en-US" sz="1600" b="0">
                <a:cs typeface="Arial"/>
              </a:rPr>
              <a:t>Coding of qualitative data collected would provide a deeper understanding of respondents’ experiences and reasons for the scoring given.</a:t>
            </a:r>
            <a:endParaRPr lang="en-US" sz="1600">
              <a:cs typeface="Arial"/>
            </a:endParaRPr>
          </a:p>
          <a:p>
            <a:endParaRPr lang="en-US" sz="1600" b="0">
              <a:cs typeface="Arial"/>
            </a:endParaRPr>
          </a:p>
          <a:p>
            <a:endParaRPr lang="en-US" sz="1600">
              <a:cs typeface="Arial"/>
            </a:endParaRPr>
          </a:p>
        </p:txBody>
      </p:sp>
      <p:sp>
        <p:nvSpPr>
          <p:cNvPr id="5" name="Text Placeholder 4">
            <a:extLst>
              <a:ext uri="{FF2B5EF4-FFF2-40B4-BE49-F238E27FC236}">
                <a16:creationId xmlns:a16="http://schemas.microsoft.com/office/drawing/2014/main" id="{18A2F131-14E5-A53B-1BD4-3D71549C07EE}"/>
              </a:ext>
            </a:extLst>
          </p:cNvPr>
          <p:cNvSpPr>
            <a:spLocks noGrp="1"/>
          </p:cNvSpPr>
          <p:nvPr>
            <p:ph type="body" sz="quarter" idx="14"/>
          </p:nvPr>
        </p:nvSpPr>
        <p:spPr>
          <a:xfrm>
            <a:off x="718375" y="1700213"/>
            <a:ext cx="5256535" cy="3693319"/>
          </a:xfrm>
        </p:spPr>
        <p:txBody>
          <a:bodyPr vert="horz" wrap="square" lIns="36000" tIns="0" rIns="36000" bIns="0" rtlCol="0" anchor="t">
            <a:spAutoFit/>
          </a:bodyPr>
          <a:lstStyle/>
          <a:p>
            <a:pPr marL="285750" indent="-285750">
              <a:buFont typeface="Arial"/>
              <a:buChar char="•"/>
            </a:pPr>
            <a:r>
              <a:rPr lang="en-US" sz="1600" b="0">
                <a:solidFill>
                  <a:srgbClr val="701A1C"/>
                </a:solidFill>
                <a:ea typeface="+mn-lt"/>
                <a:cs typeface="+mn-lt"/>
              </a:rPr>
              <a:t>Cette </a:t>
            </a:r>
            <a:r>
              <a:rPr lang="en-US" sz="1600" b="0" err="1">
                <a:solidFill>
                  <a:srgbClr val="701A1C"/>
                </a:solidFill>
                <a:ea typeface="+mn-lt"/>
                <a:cs typeface="+mn-lt"/>
              </a:rPr>
              <a:t>méthode</a:t>
            </a:r>
            <a:r>
              <a:rPr lang="en-US" sz="1600" b="0">
                <a:solidFill>
                  <a:srgbClr val="701A1C"/>
                </a:solidFill>
                <a:ea typeface="+mn-lt"/>
                <a:cs typeface="+mn-lt"/>
              </a:rPr>
              <a:t> </a:t>
            </a:r>
            <a:r>
              <a:rPr lang="en-US" sz="1600" b="0" err="1">
                <a:solidFill>
                  <a:srgbClr val="701A1C"/>
                </a:solidFill>
                <a:ea typeface="+mn-lt"/>
                <a:cs typeface="+mn-lt"/>
              </a:rPr>
              <a:t>constitue</a:t>
            </a:r>
            <a:r>
              <a:rPr lang="en-US" sz="1600" b="0">
                <a:solidFill>
                  <a:srgbClr val="701A1C"/>
                </a:solidFill>
                <a:ea typeface="+mn-lt"/>
                <a:cs typeface="+mn-lt"/>
              </a:rPr>
              <a:t> </a:t>
            </a:r>
            <a:r>
              <a:rPr lang="en-US" sz="1600" b="0" err="1">
                <a:solidFill>
                  <a:srgbClr val="701A1C"/>
                </a:solidFill>
                <a:ea typeface="+mn-lt"/>
                <a:cs typeface="+mn-lt"/>
              </a:rPr>
              <a:t>une</a:t>
            </a:r>
            <a:r>
              <a:rPr lang="en-US" sz="1600" b="0">
                <a:solidFill>
                  <a:srgbClr val="701A1C"/>
                </a:solidFill>
                <a:ea typeface="+mn-lt"/>
                <a:cs typeface="+mn-lt"/>
              </a:rPr>
              <a:t> </a:t>
            </a:r>
            <a:r>
              <a:rPr lang="en-US" sz="1600" b="0" err="1">
                <a:solidFill>
                  <a:srgbClr val="701A1C"/>
                </a:solidFill>
                <a:ea typeface="+mn-lt"/>
                <a:cs typeface="+mn-lt"/>
              </a:rPr>
              <a:t>approche</a:t>
            </a:r>
            <a:r>
              <a:rPr lang="en-US" sz="1600" b="0">
                <a:solidFill>
                  <a:srgbClr val="701A1C"/>
                </a:solidFill>
                <a:ea typeface="+mn-lt"/>
                <a:cs typeface="+mn-lt"/>
              </a:rPr>
              <a:t> </a:t>
            </a:r>
            <a:r>
              <a:rPr lang="en-US" sz="1600" b="0" err="1">
                <a:solidFill>
                  <a:srgbClr val="701A1C"/>
                </a:solidFill>
                <a:ea typeface="+mn-lt"/>
                <a:cs typeface="+mn-lt"/>
              </a:rPr>
              <a:t>intéressante</a:t>
            </a:r>
            <a:r>
              <a:rPr lang="en-US" sz="1600" b="0">
                <a:solidFill>
                  <a:srgbClr val="701A1C"/>
                </a:solidFill>
                <a:ea typeface="+mn-lt"/>
                <a:cs typeface="+mn-lt"/>
              </a:rPr>
              <a:t> pour impliquer les </a:t>
            </a:r>
            <a:r>
              <a:rPr lang="en-US" sz="1600" b="0" err="1">
                <a:solidFill>
                  <a:srgbClr val="701A1C"/>
                </a:solidFill>
                <a:ea typeface="+mn-lt"/>
                <a:cs typeface="+mn-lt"/>
              </a:rPr>
              <a:t>membres</a:t>
            </a:r>
            <a:r>
              <a:rPr lang="en-US" sz="1600" b="0">
                <a:solidFill>
                  <a:srgbClr val="701A1C"/>
                </a:solidFill>
                <a:ea typeface="+mn-lt"/>
                <a:cs typeface="+mn-lt"/>
              </a:rPr>
              <a:t> de la </a:t>
            </a:r>
            <a:r>
              <a:rPr lang="en-US" sz="1600" b="0" err="1">
                <a:solidFill>
                  <a:srgbClr val="701A1C"/>
                </a:solidFill>
                <a:ea typeface="+mn-lt"/>
                <a:cs typeface="+mn-lt"/>
              </a:rPr>
              <a:t>communauté</a:t>
            </a:r>
            <a:r>
              <a:rPr lang="en-US" sz="1600" b="0">
                <a:solidFill>
                  <a:srgbClr val="701A1C"/>
                </a:solidFill>
                <a:ea typeface="+mn-lt"/>
                <a:cs typeface="+mn-lt"/>
              </a:rPr>
              <a:t> dans la question de la </a:t>
            </a:r>
            <a:r>
              <a:rPr lang="en-US" sz="1600" b="0" err="1">
                <a:solidFill>
                  <a:srgbClr val="701A1C"/>
                </a:solidFill>
                <a:ea typeface="+mn-lt"/>
                <a:cs typeface="+mn-lt"/>
              </a:rPr>
              <a:t>stigmatisation</a:t>
            </a:r>
            <a:r>
              <a:rPr lang="en-US" sz="1600" b="0">
                <a:solidFill>
                  <a:srgbClr val="701A1C"/>
                </a:solidFill>
                <a:ea typeface="+mn-lt"/>
                <a:cs typeface="+mn-lt"/>
              </a:rPr>
              <a:t> </a:t>
            </a:r>
            <a:r>
              <a:rPr lang="en-US" sz="1600" b="0" err="1">
                <a:solidFill>
                  <a:srgbClr val="701A1C"/>
                </a:solidFill>
                <a:ea typeface="+mn-lt"/>
                <a:cs typeface="+mn-lt"/>
              </a:rPr>
              <a:t>interpersonnelle</a:t>
            </a:r>
            <a:r>
              <a:rPr lang="en-US" sz="1600" b="0">
                <a:solidFill>
                  <a:srgbClr val="701A1C"/>
                </a:solidFill>
                <a:ea typeface="+mn-lt"/>
                <a:cs typeface="+mn-lt"/>
              </a:rPr>
              <a:t>. </a:t>
            </a:r>
            <a:endParaRPr lang="en-US" sz="1600">
              <a:solidFill>
                <a:srgbClr val="701A1C"/>
              </a:solidFill>
              <a:cs typeface="Arial" panose="020B0604020202020204"/>
            </a:endParaRPr>
          </a:p>
          <a:p>
            <a:pPr marL="285750" indent="-285750">
              <a:buFont typeface="Arial"/>
              <a:buChar char="•"/>
            </a:pPr>
            <a:endParaRPr lang="en-US" sz="1600" b="0">
              <a:solidFill>
                <a:srgbClr val="701A1C"/>
              </a:solidFill>
              <a:ea typeface="+mn-lt"/>
              <a:cs typeface="+mn-lt"/>
            </a:endParaRPr>
          </a:p>
          <a:p>
            <a:pPr marL="285750" indent="-285750">
              <a:buFont typeface="Arial"/>
              <a:buChar char="•"/>
            </a:pPr>
            <a:r>
              <a:rPr lang="en-US" sz="1600" b="0">
                <a:solidFill>
                  <a:srgbClr val="701A1C"/>
                </a:solidFill>
                <a:ea typeface="+mn-lt"/>
                <a:cs typeface="+mn-lt"/>
              </a:rPr>
              <a:t>Les « </a:t>
            </a:r>
            <a:r>
              <a:rPr lang="en-US" sz="1600" b="0" err="1">
                <a:solidFill>
                  <a:srgbClr val="701A1C"/>
                </a:solidFill>
                <a:ea typeface="+mn-lt"/>
                <a:cs typeface="+mn-lt"/>
              </a:rPr>
              <a:t>ponts</a:t>
            </a:r>
            <a:r>
              <a:rPr lang="en-US" sz="1600" b="0">
                <a:solidFill>
                  <a:srgbClr val="701A1C"/>
                </a:solidFill>
                <a:ea typeface="+mn-lt"/>
                <a:cs typeface="+mn-lt"/>
              </a:rPr>
              <a:t> » et les </a:t>
            </a:r>
            <a:r>
              <a:rPr lang="en-US" sz="1600" b="0">
                <a:solidFill>
                  <a:schemeClr val="tx2"/>
                </a:solidFill>
                <a:ea typeface="+mn-lt"/>
                <a:cs typeface="+mn-lt"/>
              </a:rPr>
              <a:t>« smileys » </a:t>
            </a:r>
            <a:r>
              <a:rPr lang="en-US" sz="1600" b="0" err="1">
                <a:solidFill>
                  <a:srgbClr val="701A1C"/>
                </a:solidFill>
                <a:ea typeface="+mn-lt"/>
                <a:cs typeface="+mn-lt"/>
              </a:rPr>
              <a:t>semblent</a:t>
            </a:r>
            <a:r>
              <a:rPr lang="en-US" sz="1600" b="0">
                <a:solidFill>
                  <a:srgbClr val="701A1C"/>
                </a:solidFill>
                <a:ea typeface="+mn-lt"/>
                <a:cs typeface="+mn-lt"/>
              </a:rPr>
              <a:t> </a:t>
            </a:r>
            <a:r>
              <a:rPr lang="en-US" sz="1600" b="0" err="1">
                <a:solidFill>
                  <a:srgbClr val="701A1C"/>
                </a:solidFill>
                <a:ea typeface="+mn-lt"/>
                <a:cs typeface="+mn-lt"/>
              </a:rPr>
              <a:t>capables</a:t>
            </a:r>
            <a:r>
              <a:rPr lang="en-US" sz="1600" b="0">
                <a:solidFill>
                  <a:srgbClr val="701A1C"/>
                </a:solidFill>
                <a:ea typeface="+mn-lt"/>
                <a:cs typeface="+mn-lt"/>
              </a:rPr>
              <a:t> </a:t>
            </a:r>
            <a:r>
              <a:rPr lang="en-US" sz="1600" b="0" err="1">
                <a:solidFill>
                  <a:srgbClr val="701A1C"/>
                </a:solidFill>
                <a:ea typeface="+mn-lt"/>
                <a:cs typeface="+mn-lt"/>
              </a:rPr>
              <a:t>d'aider</a:t>
            </a:r>
            <a:r>
              <a:rPr lang="en-US" sz="1600" b="0">
                <a:solidFill>
                  <a:srgbClr val="701A1C"/>
                </a:solidFill>
                <a:ea typeface="+mn-lt"/>
                <a:cs typeface="+mn-lt"/>
              </a:rPr>
              <a:t> les </a:t>
            </a:r>
            <a:r>
              <a:rPr lang="en-US" sz="1600" b="0" err="1">
                <a:solidFill>
                  <a:srgbClr val="701A1C"/>
                </a:solidFill>
                <a:ea typeface="+mn-lt"/>
                <a:cs typeface="+mn-lt"/>
              </a:rPr>
              <a:t>personnes</a:t>
            </a:r>
            <a:r>
              <a:rPr lang="en-US" sz="1600" b="0">
                <a:solidFill>
                  <a:srgbClr val="701A1C"/>
                </a:solidFill>
                <a:ea typeface="+mn-lt"/>
                <a:cs typeface="+mn-lt"/>
              </a:rPr>
              <a:t> </a:t>
            </a:r>
            <a:r>
              <a:rPr lang="en-US" sz="1600" b="0" err="1">
                <a:solidFill>
                  <a:srgbClr val="701A1C"/>
                </a:solidFill>
                <a:ea typeface="+mn-lt"/>
                <a:cs typeface="+mn-lt"/>
              </a:rPr>
              <a:t>interrogées</a:t>
            </a:r>
            <a:r>
              <a:rPr lang="en-US" sz="1600" b="0">
                <a:solidFill>
                  <a:srgbClr val="701A1C"/>
                </a:solidFill>
                <a:ea typeface="+mn-lt"/>
                <a:cs typeface="+mn-lt"/>
              </a:rPr>
              <a:t> à « noter » les </a:t>
            </a:r>
            <a:r>
              <a:rPr lang="en-US" sz="1600" b="0" err="1">
                <a:solidFill>
                  <a:srgbClr val="701A1C"/>
                </a:solidFill>
                <a:ea typeface="+mn-lt"/>
                <a:cs typeface="+mn-lt"/>
              </a:rPr>
              <a:t>niveaux</a:t>
            </a:r>
            <a:r>
              <a:rPr lang="en-US" sz="1600" b="0">
                <a:solidFill>
                  <a:srgbClr val="701A1C"/>
                </a:solidFill>
                <a:ea typeface="+mn-lt"/>
                <a:cs typeface="+mn-lt"/>
              </a:rPr>
              <a:t> </a:t>
            </a:r>
            <a:r>
              <a:rPr lang="en-US" sz="1600" b="0" err="1">
                <a:solidFill>
                  <a:srgbClr val="701A1C"/>
                </a:solidFill>
                <a:ea typeface="+mn-lt"/>
                <a:cs typeface="+mn-lt"/>
              </a:rPr>
              <a:t>perçus</a:t>
            </a:r>
            <a:r>
              <a:rPr lang="en-US" sz="1600" b="0">
                <a:solidFill>
                  <a:srgbClr val="701A1C"/>
                </a:solidFill>
                <a:ea typeface="+mn-lt"/>
                <a:cs typeface="+mn-lt"/>
              </a:rPr>
              <a:t> de </a:t>
            </a:r>
            <a:r>
              <a:rPr lang="en-US" sz="1600" b="0" err="1">
                <a:solidFill>
                  <a:srgbClr val="701A1C"/>
                </a:solidFill>
                <a:ea typeface="+mn-lt"/>
                <a:cs typeface="+mn-lt"/>
              </a:rPr>
              <a:t>stigmatisation</a:t>
            </a:r>
            <a:r>
              <a:rPr lang="en-US" sz="1600" b="0">
                <a:solidFill>
                  <a:srgbClr val="701A1C"/>
                </a:solidFill>
                <a:ea typeface="+mn-lt"/>
                <a:cs typeface="+mn-lt"/>
              </a:rPr>
              <a:t> </a:t>
            </a:r>
            <a:r>
              <a:rPr lang="en-US" sz="1600" b="0" err="1">
                <a:solidFill>
                  <a:srgbClr val="701A1C"/>
                </a:solidFill>
                <a:ea typeface="+mn-lt"/>
                <a:cs typeface="+mn-lt"/>
              </a:rPr>
              <a:t>interpersonnelle</a:t>
            </a:r>
            <a:r>
              <a:rPr lang="en-US" sz="1600" b="0">
                <a:solidFill>
                  <a:srgbClr val="701A1C"/>
                </a:solidFill>
                <a:ea typeface="+mn-lt"/>
                <a:cs typeface="+mn-lt"/>
              </a:rPr>
              <a:t> et </a:t>
            </a:r>
            <a:r>
              <a:rPr lang="en-US" sz="1600" b="0" err="1">
                <a:solidFill>
                  <a:srgbClr val="701A1C"/>
                </a:solidFill>
                <a:ea typeface="+mn-lt"/>
                <a:cs typeface="+mn-lt"/>
              </a:rPr>
              <a:t>l'évolution</a:t>
            </a:r>
            <a:r>
              <a:rPr lang="en-US" sz="1600" b="0">
                <a:solidFill>
                  <a:srgbClr val="701A1C"/>
                </a:solidFill>
                <a:ea typeface="+mn-lt"/>
                <a:cs typeface="+mn-lt"/>
              </a:rPr>
              <a:t> de </a:t>
            </a:r>
            <a:r>
              <a:rPr lang="en-US" sz="1600" b="0" err="1">
                <a:solidFill>
                  <a:srgbClr val="701A1C"/>
                </a:solidFill>
                <a:ea typeface="+mn-lt"/>
                <a:cs typeface="+mn-lt"/>
              </a:rPr>
              <a:t>cette</a:t>
            </a:r>
            <a:r>
              <a:rPr lang="en-US" sz="1600" b="0">
                <a:solidFill>
                  <a:srgbClr val="701A1C"/>
                </a:solidFill>
                <a:ea typeface="+mn-lt"/>
                <a:cs typeface="+mn-lt"/>
              </a:rPr>
              <a:t> </a:t>
            </a:r>
            <a:r>
              <a:rPr lang="en-US" sz="1600" b="0" err="1">
                <a:solidFill>
                  <a:srgbClr val="701A1C"/>
                </a:solidFill>
                <a:ea typeface="+mn-lt"/>
                <a:cs typeface="+mn-lt"/>
              </a:rPr>
              <a:t>stigmatisation</a:t>
            </a:r>
            <a:r>
              <a:rPr lang="en-US" sz="1600" b="0">
                <a:solidFill>
                  <a:srgbClr val="701A1C"/>
                </a:solidFill>
                <a:ea typeface="+mn-lt"/>
                <a:cs typeface="+mn-lt"/>
              </a:rPr>
              <a:t> à </a:t>
            </a:r>
            <a:r>
              <a:rPr lang="en-US" sz="1600" b="0" err="1">
                <a:solidFill>
                  <a:srgbClr val="701A1C"/>
                </a:solidFill>
                <a:ea typeface="+mn-lt"/>
                <a:cs typeface="+mn-lt"/>
              </a:rPr>
              <a:t>différentes</a:t>
            </a:r>
            <a:r>
              <a:rPr lang="en-US" sz="1600" b="0">
                <a:solidFill>
                  <a:srgbClr val="701A1C"/>
                </a:solidFill>
                <a:ea typeface="+mn-lt"/>
                <a:cs typeface="+mn-lt"/>
              </a:rPr>
              <a:t> </a:t>
            </a:r>
            <a:r>
              <a:rPr lang="en-US" sz="1600" b="0" err="1">
                <a:solidFill>
                  <a:srgbClr val="701A1C"/>
                </a:solidFill>
                <a:ea typeface="+mn-lt"/>
                <a:cs typeface="+mn-lt"/>
              </a:rPr>
              <a:t>périodes</a:t>
            </a:r>
            <a:r>
              <a:rPr lang="en-US" sz="1600" b="0">
                <a:solidFill>
                  <a:srgbClr val="701A1C"/>
                </a:solidFill>
                <a:ea typeface="+mn-lt"/>
                <a:cs typeface="+mn-lt"/>
              </a:rPr>
              <a:t> </a:t>
            </a:r>
            <a:r>
              <a:rPr lang="en-US" sz="1600" b="0" err="1">
                <a:solidFill>
                  <a:srgbClr val="701A1C"/>
                </a:solidFill>
                <a:ea typeface="+mn-lt"/>
                <a:cs typeface="+mn-lt"/>
              </a:rPr>
              <a:t>ou</a:t>
            </a:r>
            <a:r>
              <a:rPr lang="en-US" sz="1600" b="0">
                <a:solidFill>
                  <a:srgbClr val="701A1C"/>
                </a:solidFill>
                <a:ea typeface="+mn-lt"/>
                <a:cs typeface="+mn-lt"/>
              </a:rPr>
              <a:t> dans </a:t>
            </a:r>
            <a:r>
              <a:rPr lang="en-US" sz="1600" b="0" err="1">
                <a:solidFill>
                  <a:srgbClr val="701A1C"/>
                </a:solidFill>
                <a:ea typeface="+mn-lt"/>
                <a:cs typeface="+mn-lt"/>
              </a:rPr>
              <a:t>différents</a:t>
            </a:r>
            <a:r>
              <a:rPr lang="en-US" sz="1600" b="0">
                <a:solidFill>
                  <a:srgbClr val="701A1C"/>
                </a:solidFill>
                <a:ea typeface="+mn-lt"/>
                <a:cs typeface="+mn-lt"/>
              </a:rPr>
              <a:t> </a:t>
            </a:r>
            <a:r>
              <a:rPr lang="en-US" sz="1600" b="0" err="1">
                <a:solidFill>
                  <a:srgbClr val="701A1C"/>
                </a:solidFill>
                <a:ea typeface="+mn-lt"/>
                <a:cs typeface="+mn-lt"/>
              </a:rPr>
              <a:t>lieux</a:t>
            </a:r>
            <a:r>
              <a:rPr lang="en-US" sz="1600" b="0">
                <a:solidFill>
                  <a:srgbClr val="701A1C"/>
                </a:solidFill>
                <a:ea typeface="+mn-lt"/>
                <a:cs typeface="+mn-lt"/>
              </a:rPr>
              <a:t>. </a:t>
            </a:r>
            <a:endParaRPr lang="en-US" sz="1600">
              <a:solidFill>
                <a:srgbClr val="701A1C"/>
              </a:solidFill>
              <a:cs typeface="Arial" panose="020B0604020202020204"/>
            </a:endParaRPr>
          </a:p>
          <a:p>
            <a:pPr marL="285750" indent="-285750">
              <a:buFont typeface="Arial"/>
              <a:buChar char="•"/>
            </a:pPr>
            <a:endParaRPr lang="en-US" sz="1600" b="0">
              <a:solidFill>
                <a:srgbClr val="701A1C"/>
              </a:solidFill>
              <a:ea typeface="+mn-lt"/>
              <a:cs typeface="+mn-lt"/>
            </a:endParaRPr>
          </a:p>
          <a:p>
            <a:pPr marL="285750" indent="-285750">
              <a:buFont typeface="Arial"/>
              <a:buChar char="•"/>
            </a:pPr>
            <a:r>
              <a:rPr lang="en-US" sz="1600" b="0">
                <a:solidFill>
                  <a:srgbClr val="701A1C"/>
                </a:solidFill>
                <a:ea typeface="+mn-lt"/>
                <a:cs typeface="+mn-lt"/>
              </a:rPr>
              <a:t>Le </a:t>
            </a:r>
            <a:r>
              <a:rPr lang="en-US" sz="1600" b="0" err="1">
                <a:solidFill>
                  <a:srgbClr val="701A1C"/>
                </a:solidFill>
                <a:ea typeface="+mn-lt"/>
                <a:cs typeface="+mn-lt"/>
              </a:rPr>
              <a:t>codage</a:t>
            </a:r>
            <a:r>
              <a:rPr lang="en-US" sz="1600" b="0">
                <a:solidFill>
                  <a:srgbClr val="701A1C"/>
                </a:solidFill>
                <a:ea typeface="+mn-lt"/>
                <a:cs typeface="+mn-lt"/>
              </a:rPr>
              <a:t> des données </a:t>
            </a:r>
            <a:r>
              <a:rPr lang="en-US" sz="1600" b="0" err="1">
                <a:solidFill>
                  <a:srgbClr val="701A1C"/>
                </a:solidFill>
                <a:ea typeface="+mn-lt"/>
                <a:cs typeface="+mn-lt"/>
              </a:rPr>
              <a:t>qualitatives</a:t>
            </a:r>
            <a:r>
              <a:rPr lang="en-US" sz="1600" b="0">
                <a:solidFill>
                  <a:srgbClr val="701A1C"/>
                </a:solidFill>
                <a:ea typeface="+mn-lt"/>
                <a:cs typeface="+mn-lt"/>
              </a:rPr>
              <a:t> </a:t>
            </a:r>
            <a:r>
              <a:rPr lang="en-US" sz="1600" b="0" err="1">
                <a:solidFill>
                  <a:srgbClr val="701A1C"/>
                </a:solidFill>
                <a:ea typeface="+mn-lt"/>
                <a:cs typeface="+mn-lt"/>
              </a:rPr>
              <a:t>collectées</a:t>
            </a:r>
            <a:r>
              <a:rPr lang="en-US" sz="1600" b="0">
                <a:solidFill>
                  <a:srgbClr val="701A1C"/>
                </a:solidFill>
                <a:ea typeface="+mn-lt"/>
                <a:cs typeface="+mn-lt"/>
              </a:rPr>
              <a:t> </a:t>
            </a:r>
            <a:r>
              <a:rPr lang="en-US" sz="1600" b="0" err="1">
                <a:solidFill>
                  <a:srgbClr val="701A1C"/>
                </a:solidFill>
                <a:ea typeface="+mn-lt"/>
                <a:cs typeface="+mn-lt"/>
              </a:rPr>
              <a:t>permettrait</a:t>
            </a:r>
            <a:r>
              <a:rPr lang="en-US" sz="1600" b="0">
                <a:solidFill>
                  <a:srgbClr val="701A1C"/>
                </a:solidFill>
                <a:ea typeface="+mn-lt"/>
                <a:cs typeface="+mn-lt"/>
              </a:rPr>
              <a:t> de </a:t>
            </a:r>
            <a:r>
              <a:rPr lang="en-US" sz="1600" b="0" err="1">
                <a:solidFill>
                  <a:srgbClr val="701A1C"/>
                </a:solidFill>
                <a:ea typeface="+mn-lt"/>
                <a:cs typeface="+mn-lt"/>
              </a:rPr>
              <a:t>mieux</a:t>
            </a:r>
            <a:r>
              <a:rPr lang="en-US" sz="1600" b="0">
                <a:solidFill>
                  <a:srgbClr val="701A1C"/>
                </a:solidFill>
                <a:ea typeface="+mn-lt"/>
                <a:cs typeface="+mn-lt"/>
              </a:rPr>
              <a:t> </a:t>
            </a:r>
            <a:r>
              <a:rPr lang="en-US" sz="1600" b="0" err="1">
                <a:solidFill>
                  <a:srgbClr val="701A1C"/>
                </a:solidFill>
                <a:ea typeface="+mn-lt"/>
                <a:cs typeface="+mn-lt"/>
              </a:rPr>
              <a:t>comprendre</a:t>
            </a:r>
            <a:r>
              <a:rPr lang="en-US" sz="1600" b="0">
                <a:solidFill>
                  <a:srgbClr val="701A1C"/>
                </a:solidFill>
                <a:ea typeface="+mn-lt"/>
                <a:cs typeface="+mn-lt"/>
              </a:rPr>
              <a:t> les </a:t>
            </a:r>
            <a:r>
              <a:rPr lang="en-US" sz="1600" b="0" err="1">
                <a:solidFill>
                  <a:srgbClr val="701A1C"/>
                </a:solidFill>
                <a:ea typeface="+mn-lt"/>
                <a:cs typeface="+mn-lt"/>
              </a:rPr>
              <a:t>expériences</a:t>
            </a:r>
            <a:r>
              <a:rPr lang="en-US" sz="1600" b="0">
                <a:solidFill>
                  <a:srgbClr val="701A1C"/>
                </a:solidFill>
                <a:ea typeface="+mn-lt"/>
                <a:cs typeface="+mn-lt"/>
              </a:rPr>
              <a:t> des </a:t>
            </a:r>
            <a:r>
              <a:rPr lang="en-US" sz="1600" b="0" err="1">
                <a:solidFill>
                  <a:srgbClr val="701A1C"/>
                </a:solidFill>
                <a:ea typeface="+mn-lt"/>
                <a:cs typeface="+mn-lt"/>
              </a:rPr>
              <a:t>personnes</a:t>
            </a:r>
            <a:r>
              <a:rPr lang="en-US" sz="1600" b="0">
                <a:solidFill>
                  <a:srgbClr val="701A1C"/>
                </a:solidFill>
                <a:ea typeface="+mn-lt"/>
                <a:cs typeface="+mn-lt"/>
              </a:rPr>
              <a:t> </a:t>
            </a:r>
            <a:r>
              <a:rPr lang="en-US" sz="1600" b="0" err="1">
                <a:solidFill>
                  <a:srgbClr val="701A1C"/>
                </a:solidFill>
                <a:ea typeface="+mn-lt"/>
                <a:cs typeface="+mn-lt"/>
              </a:rPr>
              <a:t>interrogées</a:t>
            </a:r>
            <a:r>
              <a:rPr lang="en-US" sz="1600" b="0">
                <a:solidFill>
                  <a:srgbClr val="701A1C"/>
                </a:solidFill>
                <a:ea typeface="+mn-lt"/>
                <a:cs typeface="+mn-lt"/>
              </a:rPr>
              <a:t> et les raisons des notes </a:t>
            </a:r>
            <a:r>
              <a:rPr lang="en-US" sz="1600" b="0" err="1">
                <a:solidFill>
                  <a:srgbClr val="701A1C"/>
                </a:solidFill>
                <a:ea typeface="+mn-lt"/>
                <a:cs typeface="+mn-lt"/>
              </a:rPr>
              <a:t>attribuées</a:t>
            </a:r>
            <a:r>
              <a:rPr lang="en-US" sz="1600" b="0">
                <a:solidFill>
                  <a:srgbClr val="701A1C"/>
                </a:solidFill>
                <a:ea typeface="+mn-lt"/>
                <a:cs typeface="+mn-lt"/>
              </a:rPr>
              <a:t>.</a:t>
            </a:r>
            <a:endParaRPr lang="en-US" sz="1600">
              <a:solidFill>
                <a:srgbClr val="701A1C"/>
              </a:solidFill>
              <a:cs typeface="Arial" panose="020B0604020202020204"/>
            </a:endParaRPr>
          </a:p>
          <a:p>
            <a:endParaRPr lang="en-US" sz="1600" b="0">
              <a:solidFill>
                <a:srgbClr val="701A1C"/>
              </a:solidFill>
              <a:cs typeface="Arial" panose="020B0604020202020204"/>
            </a:endParaRPr>
          </a:p>
        </p:txBody>
      </p:sp>
      <p:pic>
        <p:nvPicPr>
          <p:cNvPr id="6" name="Image 13">
            <a:extLst>
              <a:ext uri="{FF2B5EF4-FFF2-40B4-BE49-F238E27FC236}">
                <a16:creationId xmlns:a16="http://schemas.microsoft.com/office/drawing/2014/main" id="{68ECEC5A-24A3-82DD-F2EC-CF7453C73C40}"/>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3064128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C926-180E-6139-B51C-23945FB923A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C9603ED-DC6A-4039-50A4-2417EC01135E}"/>
              </a:ext>
            </a:extLst>
          </p:cNvPr>
          <p:cNvSpPr>
            <a:spLocks noGrp="1"/>
          </p:cNvSpPr>
          <p:nvPr>
            <p:ph type="body" sz="quarter" idx="13"/>
          </p:nvPr>
        </p:nvSpPr>
        <p:spPr>
          <a:xfrm>
            <a:off x="6196778" y="1875381"/>
            <a:ext cx="5256535" cy="2754600"/>
          </a:xfrm>
        </p:spPr>
        <p:txBody>
          <a:bodyPr vert="horz" wrap="square" lIns="36000" tIns="0" rIns="36000" bIns="0" rtlCol="0" anchor="t">
            <a:spAutoFit/>
          </a:bodyPr>
          <a:lstStyle/>
          <a:p>
            <a:pPr marL="285750" indent="-285750">
              <a:buFont typeface="Arial"/>
              <a:buChar char="•"/>
            </a:pPr>
            <a:r>
              <a:rPr lang="en-US" sz="1600" b="0">
                <a:cs typeface="Arial"/>
              </a:rPr>
              <a:t>Key social groups had some challenges with the abstract nature of some tools, but all respondents can successfully engage with careful facilitation and adaptation(s) to articulate and report changes in interpersonal stigma. </a:t>
            </a:r>
            <a:endParaRPr lang="en-US" sz="1600">
              <a:cs typeface="Arial"/>
            </a:endParaRPr>
          </a:p>
          <a:p>
            <a:pPr marL="285750" indent="-285750">
              <a:buFont typeface="Arial"/>
              <a:buChar char="•"/>
            </a:pPr>
            <a:endParaRPr lang="en-US" sz="1600" b="0">
              <a:cs typeface="Arial"/>
            </a:endParaRPr>
          </a:p>
          <a:p>
            <a:pPr marL="285750" indent="-285750">
              <a:buFont typeface="Arial"/>
              <a:buChar char="•"/>
            </a:pPr>
            <a:r>
              <a:rPr lang="en-US" sz="1600" b="0">
                <a:cs typeface="Arial"/>
              </a:rPr>
              <a:t>Outcome measurement method is practical. </a:t>
            </a:r>
            <a:endParaRPr lang="en-US" sz="1600">
              <a:cs typeface="Arial"/>
            </a:endParaRPr>
          </a:p>
          <a:p>
            <a:pPr marL="285750" indent="-285750">
              <a:buFont typeface="Arial"/>
              <a:buChar char="•"/>
            </a:pPr>
            <a:endParaRPr lang="en-US" sz="1600" b="0">
              <a:cs typeface="Arial"/>
            </a:endParaRPr>
          </a:p>
          <a:p>
            <a:pPr marL="285750" indent="-285750">
              <a:buFont typeface="Arial"/>
              <a:buChar char="•"/>
            </a:pPr>
            <a:r>
              <a:rPr lang="en-US" sz="1600" b="0">
                <a:cs typeface="Arial"/>
              </a:rPr>
              <a:t>Outcome measurement method cannot be considered ‘final’.</a:t>
            </a:r>
            <a:endParaRPr lang="en-US" sz="1600">
              <a:cs typeface="Arial"/>
            </a:endParaRPr>
          </a:p>
          <a:p>
            <a:endParaRPr lang="en-US" sz="1600">
              <a:cs typeface="Arial"/>
            </a:endParaRPr>
          </a:p>
        </p:txBody>
      </p:sp>
      <p:sp>
        <p:nvSpPr>
          <p:cNvPr id="5" name="Text Placeholder 4">
            <a:extLst>
              <a:ext uri="{FF2B5EF4-FFF2-40B4-BE49-F238E27FC236}">
                <a16:creationId xmlns:a16="http://schemas.microsoft.com/office/drawing/2014/main" id="{EF101EA8-DAAB-6506-7A64-C21E9AC35060}"/>
              </a:ext>
            </a:extLst>
          </p:cNvPr>
          <p:cNvSpPr>
            <a:spLocks noGrp="1"/>
          </p:cNvSpPr>
          <p:nvPr>
            <p:ph type="body" sz="quarter" idx="14"/>
          </p:nvPr>
        </p:nvSpPr>
        <p:spPr>
          <a:xfrm>
            <a:off x="623441" y="1875381"/>
            <a:ext cx="5256535" cy="2785378"/>
          </a:xfrm>
        </p:spPr>
        <p:txBody>
          <a:bodyPr vert="horz" wrap="square" lIns="36000" tIns="0" rIns="36000" bIns="0" rtlCol="0" anchor="t">
            <a:spAutoFit/>
          </a:bodyPr>
          <a:lstStyle/>
          <a:p>
            <a:pPr marL="285750" indent="-285750">
              <a:buFont typeface="Arial"/>
              <a:buChar char="•"/>
            </a:pPr>
            <a:r>
              <a:rPr lang="en-US" sz="1600" b="0">
                <a:solidFill>
                  <a:srgbClr val="701A1C"/>
                </a:solidFill>
                <a:ea typeface="+mn-lt"/>
                <a:cs typeface="+mn-lt"/>
              </a:rPr>
              <a:t>La nature </a:t>
            </a:r>
            <a:r>
              <a:rPr lang="en-US" sz="1600" b="0" err="1">
                <a:solidFill>
                  <a:srgbClr val="701A1C"/>
                </a:solidFill>
                <a:ea typeface="+mn-lt"/>
                <a:cs typeface="+mn-lt"/>
              </a:rPr>
              <a:t>abstraite</a:t>
            </a:r>
            <a:r>
              <a:rPr lang="en-US" sz="1600" b="0">
                <a:solidFill>
                  <a:srgbClr val="701A1C"/>
                </a:solidFill>
                <a:ea typeface="+mn-lt"/>
                <a:cs typeface="+mn-lt"/>
              </a:rPr>
              <a:t> de </a:t>
            </a:r>
            <a:r>
              <a:rPr lang="en-US" sz="1600" b="0" err="1">
                <a:solidFill>
                  <a:srgbClr val="701A1C"/>
                </a:solidFill>
                <a:ea typeface="+mn-lt"/>
                <a:cs typeface="+mn-lt"/>
              </a:rPr>
              <a:t>certains</a:t>
            </a:r>
            <a:r>
              <a:rPr lang="en-US" sz="1600" b="0">
                <a:solidFill>
                  <a:srgbClr val="701A1C"/>
                </a:solidFill>
                <a:ea typeface="+mn-lt"/>
                <a:cs typeface="+mn-lt"/>
              </a:rPr>
              <a:t> </a:t>
            </a:r>
            <a:r>
              <a:rPr lang="en-US" sz="1600" b="0" err="1">
                <a:solidFill>
                  <a:srgbClr val="701A1C"/>
                </a:solidFill>
                <a:ea typeface="+mn-lt"/>
                <a:cs typeface="+mn-lt"/>
              </a:rPr>
              <a:t>outils</a:t>
            </a:r>
            <a:r>
              <a:rPr lang="en-US" sz="1600" b="0">
                <a:solidFill>
                  <a:srgbClr val="701A1C"/>
                </a:solidFill>
                <a:ea typeface="+mn-lt"/>
                <a:cs typeface="+mn-lt"/>
              </a:rPr>
              <a:t> a </a:t>
            </a:r>
            <a:r>
              <a:rPr lang="en-US" sz="1600" b="0" err="1">
                <a:solidFill>
                  <a:srgbClr val="701A1C"/>
                </a:solidFill>
                <a:ea typeface="+mn-lt"/>
                <a:cs typeface="+mn-lt"/>
              </a:rPr>
              <a:t>posé</a:t>
            </a:r>
            <a:r>
              <a:rPr lang="en-US" sz="1600" b="0">
                <a:solidFill>
                  <a:srgbClr val="701A1C"/>
                </a:solidFill>
                <a:ea typeface="+mn-lt"/>
                <a:cs typeface="+mn-lt"/>
              </a:rPr>
              <a:t> </a:t>
            </a:r>
            <a:r>
              <a:rPr lang="en-US" sz="1600" b="0" err="1">
                <a:solidFill>
                  <a:srgbClr val="701A1C"/>
                </a:solidFill>
                <a:ea typeface="+mn-lt"/>
                <a:cs typeface="+mn-lt"/>
              </a:rPr>
              <a:t>quelques</a:t>
            </a:r>
            <a:r>
              <a:rPr lang="en-US" sz="1600" b="0">
                <a:solidFill>
                  <a:srgbClr val="701A1C"/>
                </a:solidFill>
                <a:ea typeface="+mn-lt"/>
                <a:cs typeface="+mn-lt"/>
              </a:rPr>
              <a:t> </a:t>
            </a:r>
            <a:r>
              <a:rPr lang="en-US" sz="1600" b="0" err="1">
                <a:solidFill>
                  <a:srgbClr val="701A1C"/>
                </a:solidFill>
                <a:ea typeface="+mn-lt"/>
                <a:cs typeface="+mn-lt"/>
              </a:rPr>
              <a:t>problèmes</a:t>
            </a:r>
            <a:r>
              <a:rPr lang="en-US" sz="1600" b="0">
                <a:solidFill>
                  <a:srgbClr val="701A1C"/>
                </a:solidFill>
                <a:ea typeface="+mn-lt"/>
                <a:cs typeface="+mn-lt"/>
              </a:rPr>
              <a:t> à certains groupes </a:t>
            </a:r>
            <a:r>
              <a:rPr lang="en-US" sz="1600" b="0" err="1">
                <a:solidFill>
                  <a:srgbClr val="701A1C"/>
                </a:solidFill>
                <a:ea typeface="+mn-lt"/>
                <a:cs typeface="+mn-lt"/>
              </a:rPr>
              <a:t>sociaux</a:t>
            </a:r>
            <a:r>
              <a:rPr lang="en-US" sz="1600" b="0">
                <a:solidFill>
                  <a:srgbClr val="701A1C"/>
                </a:solidFill>
                <a:ea typeface="+mn-lt"/>
                <a:cs typeface="+mn-lt"/>
              </a:rPr>
              <a:t> </a:t>
            </a:r>
            <a:r>
              <a:rPr lang="en-US" sz="1600" b="0" err="1">
                <a:solidFill>
                  <a:srgbClr val="701A1C"/>
                </a:solidFill>
                <a:ea typeface="+mn-lt"/>
                <a:cs typeface="+mn-lt"/>
              </a:rPr>
              <a:t>clés</a:t>
            </a:r>
            <a:r>
              <a:rPr lang="en-US" sz="1600" b="0">
                <a:solidFill>
                  <a:srgbClr val="701A1C"/>
                </a:solidFill>
                <a:ea typeface="+mn-lt"/>
                <a:cs typeface="+mn-lt"/>
              </a:rPr>
              <a:t>, </a:t>
            </a:r>
            <a:r>
              <a:rPr lang="en-US" sz="1600" b="0" err="1">
                <a:solidFill>
                  <a:srgbClr val="701A1C"/>
                </a:solidFill>
                <a:ea typeface="+mn-lt"/>
                <a:cs typeface="+mn-lt"/>
              </a:rPr>
              <a:t>mais</a:t>
            </a:r>
            <a:r>
              <a:rPr lang="en-US" sz="1600" b="0">
                <a:solidFill>
                  <a:srgbClr val="701A1C"/>
                </a:solidFill>
                <a:ea typeface="+mn-lt"/>
                <a:cs typeface="+mn-lt"/>
              </a:rPr>
              <a:t> </a:t>
            </a:r>
            <a:r>
              <a:rPr lang="en-US" sz="1600" b="0" err="1">
                <a:solidFill>
                  <a:srgbClr val="701A1C"/>
                </a:solidFill>
                <a:ea typeface="+mn-lt"/>
                <a:cs typeface="+mn-lt"/>
              </a:rPr>
              <a:t>tou·tes</a:t>
            </a:r>
            <a:r>
              <a:rPr lang="en-US" sz="1600" b="0">
                <a:solidFill>
                  <a:srgbClr val="701A1C"/>
                </a:solidFill>
                <a:ea typeface="+mn-lt"/>
                <a:cs typeface="+mn-lt"/>
              </a:rPr>
              <a:t> les </a:t>
            </a:r>
            <a:r>
              <a:rPr lang="en-US" sz="1600" b="0" err="1">
                <a:solidFill>
                  <a:srgbClr val="701A1C"/>
                </a:solidFill>
                <a:ea typeface="+mn-lt"/>
                <a:cs typeface="+mn-lt"/>
              </a:rPr>
              <a:t>répondant·es</a:t>
            </a:r>
            <a:r>
              <a:rPr lang="en-US" sz="1600" b="0">
                <a:solidFill>
                  <a:srgbClr val="701A1C"/>
                </a:solidFill>
                <a:ea typeface="+mn-lt"/>
                <a:cs typeface="+mn-lt"/>
              </a:rPr>
              <a:t> </a:t>
            </a:r>
            <a:r>
              <a:rPr lang="en-US" sz="1600" b="0" err="1">
                <a:solidFill>
                  <a:srgbClr val="701A1C"/>
                </a:solidFill>
                <a:ea typeface="+mn-lt"/>
                <a:cs typeface="+mn-lt"/>
              </a:rPr>
              <a:t>peuvent</a:t>
            </a:r>
            <a:r>
              <a:rPr lang="en-US" sz="1600" b="0">
                <a:solidFill>
                  <a:srgbClr val="701A1C"/>
                </a:solidFill>
                <a:ea typeface="+mn-lt"/>
                <a:cs typeface="+mn-lt"/>
              </a:rPr>
              <a:t> </a:t>
            </a:r>
            <a:r>
              <a:rPr lang="en-US" sz="1600" b="0" err="1">
                <a:solidFill>
                  <a:srgbClr val="701A1C"/>
                </a:solidFill>
                <a:ea typeface="+mn-lt"/>
                <a:cs typeface="+mn-lt"/>
              </a:rPr>
              <a:t>s'engager</a:t>
            </a:r>
            <a:r>
              <a:rPr lang="en-US" sz="1600" b="0">
                <a:solidFill>
                  <a:srgbClr val="701A1C"/>
                </a:solidFill>
                <a:ea typeface="+mn-lt"/>
                <a:cs typeface="+mn-lt"/>
              </a:rPr>
              <a:t> avec succès, </a:t>
            </a:r>
            <a:r>
              <a:rPr lang="en-US" sz="1600" b="0" err="1">
                <a:solidFill>
                  <a:srgbClr val="701A1C"/>
                </a:solidFill>
                <a:ea typeface="+mn-lt"/>
                <a:cs typeface="+mn-lt"/>
              </a:rPr>
              <a:t>moyennant</a:t>
            </a:r>
            <a:r>
              <a:rPr lang="en-US" sz="1600" b="0">
                <a:solidFill>
                  <a:srgbClr val="701A1C"/>
                </a:solidFill>
                <a:ea typeface="+mn-lt"/>
                <a:cs typeface="+mn-lt"/>
              </a:rPr>
              <a:t> </a:t>
            </a:r>
            <a:r>
              <a:rPr lang="en-US" sz="1600" b="0" err="1">
                <a:solidFill>
                  <a:srgbClr val="701A1C"/>
                </a:solidFill>
                <a:ea typeface="+mn-lt"/>
                <a:cs typeface="+mn-lt"/>
              </a:rPr>
              <a:t>une</a:t>
            </a:r>
            <a:r>
              <a:rPr lang="en-US" sz="1600" b="0">
                <a:solidFill>
                  <a:srgbClr val="701A1C"/>
                </a:solidFill>
                <a:ea typeface="+mn-lt"/>
                <a:cs typeface="+mn-lt"/>
              </a:rPr>
              <a:t> facilitation et </a:t>
            </a:r>
            <a:r>
              <a:rPr lang="en-US" sz="1600" b="0" err="1">
                <a:solidFill>
                  <a:srgbClr val="701A1C"/>
                </a:solidFill>
                <a:ea typeface="+mn-lt"/>
                <a:cs typeface="+mn-lt"/>
              </a:rPr>
              <a:t>une</a:t>
            </a:r>
            <a:r>
              <a:rPr lang="en-US" sz="1600" b="0">
                <a:solidFill>
                  <a:srgbClr val="701A1C"/>
                </a:solidFill>
                <a:ea typeface="+mn-lt"/>
                <a:cs typeface="+mn-lt"/>
              </a:rPr>
              <a:t> </a:t>
            </a:r>
            <a:r>
              <a:rPr lang="en-US" sz="1600" b="0" err="1">
                <a:solidFill>
                  <a:srgbClr val="701A1C"/>
                </a:solidFill>
                <a:ea typeface="+mn-lt"/>
                <a:cs typeface="+mn-lt"/>
              </a:rPr>
              <a:t>ou</a:t>
            </a:r>
            <a:r>
              <a:rPr lang="en-US" sz="1600" b="0">
                <a:solidFill>
                  <a:srgbClr val="701A1C"/>
                </a:solidFill>
                <a:ea typeface="+mn-lt"/>
                <a:cs typeface="+mn-lt"/>
              </a:rPr>
              <a:t> </a:t>
            </a:r>
            <a:r>
              <a:rPr lang="en-US" sz="1600" b="0" err="1">
                <a:solidFill>
                  <a:srgbClr val="701A1C"/>
                </a:solidFill>
                <a:ea typeface="+mn-lt"/>
                <a:cs typeface="+mn-lt"/>
              </a:rPr>
              <a:t>plusieurs</a:t>
            </a:r>
            <a:r>
              <a:rPr lang="en-US" sz="1600" b="0">
                <a:solidFill>
                  <a:srgbClr val="701A1C"/>
                </a:solidFill>
                <a:ea typeface="+mn-lt"/>
                <a:cs typeface="+mn-lt"/>
              </a:rPr>
              <a:t> adaptations, à </a:t>
            </a:r>
            <a:r>
              <a:rPr lang="en-US" sz="1600" b="0" err="1">
                <a:solidFill>
                  <a:srgbClr val="701A1C"/>
                </a:solidFill>
                <a:ea typeface="+mn-lt"/>
                <a:cs typeface="+mn-lt"/>
              </a:rPr>
              <a:t>formuler</a:t>
            </a:r>
            <a:r>
              <a:rPr lang="en-US" sz="1600" b="0">
                <a:solidFill>
                  <a:srgbClr val="701A1C"/>
                </a:solidFill>
                <a:ea typeface="+mn-lt"/>
                <a:cs typeface="+mn-lt"/>
              </a:rPr>
              <a:t> et à signaler des </a:t>
            </a:r>
            <a:r>
              <a:rPr lang="en-US" sz="1600" b="0" err="1">
                <a:solidFill>
                  <a:srgbClr val="701A1C"/>
                </a:solidFill>
                <a:ea typeface="+mn-lt"/>
                <a:cs typeface="+mn-lt"/>
              </a:rPr>
              <a:t>changements</a:t>
            </a:r>
            <a:r>
              <a:rPr lang="en-US" sz="1600" b="0">
                <a:solidFill>
                  <a:srgbClr val="701A1C"/>
                </a:solidFill>
                <a:ea typeface="+mn-lt"/>
                <a:cs typeface="+mn-lt"/>
              </a:rPr>
              <a:t> dans la </a:t>
            </a:r>
            <a:r>
              <a:rPr lang="en-US" sz="1600" b="0" err="1">
                <a:solidFill>
                  <a:srgbClr val="701A1C"/>
                </a:solidFill>
                <a:ea typeface="+mn-lt"/>
                <a:cs typeface="+mn-lt"/>
              </a:rPr>
              <a:t>stigmatisation</a:t>
            </a:r>
            <a:r>
              <a:rPr lang="en-US" sz="1600" b="0">
                <a:solidFill>
                  <a:srgbClr val="701A1C"/>
                </a:solidFill>
                <a:ea typeface="+mn-lt"/>
                <a:cs typeface="+mn-lt"/>
              </a:rPr>
              <a:t> </a:t>
            </a:r>
            <a:r>
              <a:rPr lang="en-US" sz="1600" b="0" err="1">
                <a:solidFill>
                  <a:srgbClr val="701A1C"/>
                </a:solidFill>
                <a:ea typeface="+mn-lt"/>
                <a:cs typeface="+mn-lt"/>
              </a:rPr>
              <a:t>interpersonnelle</a:t>
            </a:r>
            <a:r>
              <a:rPr lang="en-US" sz="1600" b="0">
                <a:solidFill>
                  <a:srgbClr val="701A1C"/>
                </a:solidFill>
                <a:ea typeface="+mn-lt"/>
                <a:cs typeface="+mn-lt"/>
              </a:rPr>
              <a:t>. </a:t>
            </a:r>
            <a:endParaRPr lang="en-US" sz="1600">
              <a:solidFill>
                <a:srgbClr val="701A1C"/>
              </a:solidFill>
              <a:cs typeface="Arial" panose="020B0604020202020204"/>
            </a:endParaRPr>
          </a:p>
          <a:p>
            <a:pPr marL="285750" indent="-285750">
              <a:buFont typeface="Arial"/>
              <a:buChar char="•"/>
            </a:pPr>
            <a:endParaRPr lang="en-US" sz="1600" b="0">
              <a:solidFill>
                <a:srgbClr val="701A1C"/>
              </a:solidFill>
              <a:ea typeface="+mn-lt"/>
              <a:cs typeface="+mn-lt"/>
            </a:endParaRPr>
          </a:p>
          <a:p>
            <a:pPr marL="285750" indent="-285750">
              <a:buFont typeface="Arial"/>
              <a:buChar char="•"/>
            </a:pPr>
            <a:r>
              <a:rPr lang="en-US" sz="1600" b="0">
                <a:solidFill>
                  <a:srgbClr val="701A1C"/>
                </a:solidFill>
                <a:ea typeface="+mn-lt"/>
                <a:cs typeface="+mn-lt"/>
              </a:rPr>
              <a:t>La </a:t>
            </a:r>
            <a:r>
              <a:rPr lang="en-US" sz="1600" b="0" err="1">
                <a:solidFill>
                  <a:srgbClr val="701A1C"/>
                </a:solidFill>
                <a:ea typeface="+mn-lt"/>
                <a:cs typeface="+mn-lt"/>
              </a:rPr>
              <a:t>méthode</a:t>
            </a:r>
            <a:r>
              <a:rPr lang="en-US" sz="1600" b="0">
                <a:solidFill>
                  <a:srgbClr val="701A1C"/>
                </a:solidFill>
                <a:ea typeface="+mn-lt"/>
                <a:cs typeface="+mn-lt"/>
              </a:rPr>
              <a:t> de </a:t>
            </a:r>
            <a:r>
              <a:rPr lang="en-US" sz="1600" b="0" err="1">
                <a:solidFill>
                  <a:srgbClr val="701A1C"/>
                </a:solidFill>
                <a:ea typeface="+mn-lt"/>
                <a:cs typeface="+mn-lt"/>
              </a:rPr>
              <a:t>mesure</a:t>
            </a:r>
            <a:r>
              <a:rPr lang="en-US" sz="1600" b="0">
                <a:solidFill>
                  <a:srgbClr val="701A1C"/>
                </a:solidFill>
                <a:ea typeface="+mn-lt"/>
                <a:cs typeface="+mn-lt"/>
              </a:rPr>
              <a:t> des </a:t>
            </a:r>
            <a:r>
              <a:rPr lang="en-US" sz="1600" b="0" err="1">
                <a:solidFill>
                  <a:srgbClr val="701A1C"/>
                </a:solidFill>
                <a:ea typeface="+mn-lt"/>
                <a:cs typeface="+mn-lt"/>
              </a:rPr>
              <a:t>résultats</a:t>
            </a:r>
            <a:r>
              <a:rPr lang="en-US" sz="1600" b="0">
                <a:solidFill>
                  <a:srgbClr val="701A1C"/>
                </a:solidFill>
                <a:ea typeface="+mn-lt"/>
                <a:cs typeface="+mn-lt"/>
              </a:rPr>
              <a:t> </a:t>
            </a:r>
            <a:r>
              <a:rPr lang="en-US" sz="1600" b="0" err="1">
                <a:solidFill>
                  <a:srgbClr val="701A1C"/>
                </a:solidFill>
                <a:ea typeface="+mn-lt"/>
                <a:cs typeface="+mn-lt"/>
              </a:rPr>
              <a:t>est</a:t>
            </a:r>
            <a:r>
              <a:rPr lang="en-US" sz="1600" b="0">
                <a:solidFill>
                  <a:srgbClr val="701A1C"/>
                </a:solidFill>
                <a:ea typeface="+mn-lt"/>
                <a:cs typeface="+mn-lt"/>
              </a:rPr>
              <a:t> pratique.</a:t>
            </a:r>
            <a:endParaRPr lang="en-US" sz="1600">
              <a:solidFill>
                <a:srgbClr val="701A1C"/>
              </a:solidFill>
              <a:ea typeface="+mn-lt"/>
              <a:cs typeface="+mn-lt"/>
            </a:endParaRPr>
          </a:p>
          <a:p>
            <a:pPr marL="285750" indent="-285750">
              <a:buFont typeface="Arial"/>
              <a:buChar char="•"/>
            </a:pPr>
            <a:endParaRPr lang="en-US" sz="1600">
              <a:solidFill>
                <a:srgbClr val="701A1C"/>
              </a:solidFill>
              <a:cs typeface="Arial" panose="020B0604020202020204"/>
            </a:endParaRPr>
          </a:p>
          <a:p>
            <a:pPr marL="285750" indent="-285750">
              <a:buFont typeface="Arial"/>
              <a:buChar char="•"/>
            </a:pPr>
            <a:r>
              <a:rPr lang="en-US" sz="1600" b="0">
                <a:solidFill>
                  <a:srgbClr val="701A1C"/>
                </a:solidFill>
                <a:ea typeface="+mn-lt"/>
                <a:cs typeface="+mn-lt"/>
              </a:rPr>
              <a:t>La </a:t>
            </a:r>
            <a:r>
              <a:rPr lang="en-US" sz="1600" b="0" err="1">
                <a:solidFill>
                  <a:srgbClr val="701A1C"/>
                </a:solidFill>
                <a:ea typeface="+mn-lt"/>
                <a:cs typeface="+mn-lt"/>
              </a:rPr>
              <a:t>méthode</a:t>
            </a:r>
            <a:r>
              <a:rPr lang="en-US" sz="1600" b="0">
                <a:solidFill>
                  <a:srgbClr val="701A1C"/>
                </a:solidFill>
                <a:ea typeface="+mn-lt"/>
                <a:cs typeface="+mn-lt"/>
              </a:rPr>
              <a:t> de </a:t>
            </a:r>
            <a:r>
              <a:rPr lang="en-US" sz="1600" b="0" err="1">
                <a:solidFill>
                  <a:srgbClr val="701A1C"/>
                </a:solidFill>
                <a:ea typeface="+mn-lt"/>
                <a:cs typeface="+mn-lt"/>
              </a:rPr>
              <a:t>mesure</a:t>
            </a:r>
            <a:r>
              <a:rPr lang="en-US" sz="1600" b="0">
                <a:solidFill>
                  <a:srgbClr val="701A1C"/>
                </a:solidFill>
                <a:ea typeface="+mn-lt"/>
                <a:cs typeface="+mn-lt"/>
              </a:rPr>
              <a:t> des </a:t>
            </a:r>
            <a:r>
              <a:rPr lang="en-US" sz="1600" b="0" err="1">
                <a:solidFill>
                  <a:srgbClr val="701A1C"/>
                </a:solidFill>
                <a:ea typeface="+mn-lt"/>
                <a:cs typeface="+mn-lt"/>
              </a:rPr>
              <a:t>résultats</a:t>
            </a:r>
            <a:r>
              <a:rPr lang="en-US" sz="1600" b="0">
                <a:solidFill>
                  <a:srgbClr val="701A1C"/>
                </a:solidFill>
                <a:ea typeface="+mn-lt"/>
                <a:cs typeface="+mn-lt"/>
              </a:rPr>
              <a:t> ne </a:t>
            </a:r>
            <a:r>
              <a:rPr lang="en-US" sz="1600" b="0" err="1">
                <a:solidFill>
                  <a:srgbClr val="701A1C"/>
                </a:solidFill>
                <a:ea typeface="+mn-lt"/>
                <a:cs typeface="+mn-lt"/>
              </a:rPr>
              <a:t>peut</a:t>
            </a:r>
            <a:r>
              <a:rPr lang="en-US" sz="1600" b="0">
                <a:solidFill>
                  <a:srgbClr val="701A1C"/>
                </a:solidFill>
                <a:ea typeface="+mn-lt"/>
                <a:cs typeface="+mn-lt"/>
              </a:rPr>
              <a:t> </a:t>
            </a:r>
            <a:r>
              <a:rPr lang="en-US" sz="1600" b="0" err="1">
                <a:solidFill>
                  <a:srgbClr val="701A1C"/>
                </a:solidFill>
                <a:ea typeface="+mn-lt"/>
                <a:cs typeface="+mn-lt"/>
              </a:rPr>
              <a:t>être</a:t>
            </a:r>
            <a:r>
              <a:rPr lang="en-US" sz="1600" b="0">
                <a:solidFill>
                  <a:srgbClr val="701A1C"/>
                </a:solidFill>
                <a:ea typeface="+mn-lt"/>
                <a:cs typeface="+mn-lt"/>
              </a:rPr>
              <a:t> </a:t>
            </a:r>
            <a:r>
              <a:rPr lang="en-US" sz="1600" b="0" err="1">
                <a:solidFill>
                  <a:srgbClr val="701A1C"/>
                </a:solidFill>
                <a:ea typeface="+mn-lt"/>
                <a:cs typeface="+mn-lt"/>
              </a:rPr>
              <a:t>considérée</a:t>
            </a:r>
            <a:r>
              <a:rPr lang="en-US" sz="1600" b="0">
                <a:solidFill>
                  <a:srgbClr val="701A1C"/>
                </a:solidFill>
                <a:ea typeface="+mn-lt"/>
                <a:cs typeface="+mn-lt"/>
              </a:rPr>
              <a:t> </a:t>
            </a:r>
            <a:r>
              <a:rPr lang="en-US" sz="1600" b="0" err="1">
                <a:solidFill>
                  <a:srgbClr val="701A1C"/>
                </a:solidFill>
                <a:ea typeface="+mn-lt"/>
                <a:cs typeface="+mn-lt"/>
              </a:rPr>
              <a:t>comme</a:t>
            </a:r>
            <a:r>
              <a:rPr lang="en-US" sz="1600" b="0">
                <a:solidFill>
                  <a:srgbClr val="701A1C"/>
                </a:solidFill>
                <a:ea typeface="+mn-lt"/>
                <a:cs typeface="+mn-lt"/>
              </a:rPr>
              <a:t> « </a:t>
            </a:r>
            <a:r>
              <a:rPr lang="en-US" sz="1600" b="0" err="1">
                <a:solidFill>
                  <a:srgbClr val="701A1C"/>
                </a:solidFill>
                <a:ea typeface="+mn-lt"/>
                <a:cs typeface="+mn-lt"/>
              </a:rPr>
              <a:t>définitive</a:t>
            </a:r>
            <a:r>
              <a:rPr lang="en-US" sz="1600" b="0">
                <a:solidFill>
                  <a:srgbClr val="701A1C"/>
                </a:solidFill>
                <a:ea typeface="+mn-lt"/>
                <a:cs typeface="+mn-lt"/>
              </a:rPr>
              <a:t> ».</a:t>
            </a:r>
            <a:endParaRPr lang="en-US" sz="1600">
              <a:solidFill>
                <a:srgbClr val="701A1C"/>
              </a:solidFill>
              <a:cs typeface="Arial" panose="020B0604020202020204"/>
            </a:endParaRPr>
          </a:p>
        </p:txBody>
      </p:sp>
      <p:pic>
        <p:nvPicPr>
          <p:cNvPr id="6" name="Image 13">
            <a:extLst>
              <a:ext uri="{FF2B5EF4-FFF2-40B4-BE49-F238E27FC236}">
                <a16:creationId xmlns:a16="http://schemas.microsoft.com/office/drawing/2014/main" id="{13109D6E-D7AD-FD06-6594-50EA6C9C8457}"/>
              </a:ext>
            </a:extLst>
          </p:cNvPr>
          <p:cNvPicPr>
            <a:picLocks noChangeAspect="1"/>
          </p:cNvPicPr>
          <p:nvPr/>
        </p:nvPicPr>
        <p:blipFill>
          <a:blip r:embed="rId2"/>
          <a:stretch>
            <a:fillRect/>
          </a:stretch>
        </p:blipFill>
        <p:spPr>
          <a:xfrm>
            <a:off x="10511348" y="6317322"/>
            <a:ext cx="1199521" cy="378538"/>
          </a:xfrm>
          <a:prstGeom prst="rect">
            <a:avLst/>
          </a:prstGeom>
        </p:spPr>
      </p:pic>
      <p:sp>
        <p:nvSpPr>
          <p:cNvPr id="8" name="Title 1">
            <a:extLst>
              <a:ext uri="{FF2B5EF4-FFF2-40B4-BE49-F238E27FC236}">
                <a16:creationId xmlns:a16="http://schemas.microsoft.com/office/drawing/2014/main" id="{EF8074FE-D29E-F0D9-4582-82CACC4E3119}"/>
              </a:ext>
            </a:extLst>
          </p:cNvPr>
          <p:cNvSpPr>
            <a:spLocks noGrp="1"/>
          </p:cNvSpPr>
          <p:nvPr>
            <p:ph type="title"/>
          </p:nvPr>
        </p:nvSpPr>
        <p:spPr>
          <a:xfrm>
            <a:off x="623441" y="591454"/>
            <a:ext cx="11233151" cy="492443"/>
          </a:xfrm>
        </p:spPr>
        <p:txBody>
          <a:bodyPr/>
          <a:lstStyle/>
          <a:p>
            <a:r>
              <a:rPr lang="en-US">
                <a:cs typeface="Arial"/>
              </a:rPr>
              <a:t>Implication de </a:t>
            </a:r>
            <a:r>
              <a:rPr lang="en-US" err="1">
                <a:cs typeface="Arial"/>
              </a:rPr>
              <a:t>ces</a:t>
            </a:r>
            <a:r>
              <a:rPr lang="en-US">
                <a:cs typeface="Arial"/>
              </a:rPr>
              <a:t> </a:t>
            </a:r>
            <a:r>
              <a:rPr lang="en-US" err="1">
                <a:cs typeface="Arial"/>
              </a:rPr>
              <a:t>résultats</a:t>
            </a:r>
            <a:r>
              <a:rPr lang="en-US">
                <a:cs typeface="Arial"/>
              </a:rPr>
              <a:t>/ Implications of findings [2]</a:t>
            </a:r>
            <a:endParaRPr lang="en-US"/>
          </a:p>
        </p:txBody>
      </p:sp>
    </p:spTree>
    <p:extLst>
      <p:ext uri="{BB962C8B-B14F-4D97-AF65-F5344CB8AC3E}">
        <p14:creationId xmlns:p14="http://schemas.microsoft.com/office/powerpoint/2010/main" val="398981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A693-AFA7-F702-4DD3-3273343E6471}"/>
              </a:ext>
            </a:extLst>
          </p:cNvPr>
          <p:cNvSpPr>
            <a:spLocks noGrp="1"/>
          </p:cNvSpPr>
          <p:nvPr>
            <p:ph type="title"/>
          </p:nvPr>
        </p:nvSpPr>
        <p:spPr>
          <a:xfrm>
            <a:off x="623441" y="559556"/>
            <a:ext cx="11233151" cy="492443"/>
          </a:xfrm>
        </p:spPr>
        <p:txBody>
          <a:bodyPr/>
          <a:lstStyle/>
          <a:p>
            <a:r>
              <a:rPr lang="en-US" err="1">
                <a:cs typeface="Arial"/>
              </a:rPr>
              <a:t>Outils</a:t>
            </a:r>
            <a:r>
              <a:rPr lang="en-US">
                <a:cs typeface="Arial"/>
              </a:rPr>
              <a:t> </a:t>
            </a:r>
            <a:r>
              <a:rPr lang="en-US" err="1">
                <a:cs typeface="Arial"/>
              </a:rPr>
              <a:t>révisés</a:t>
            </a:r>
            <a:r>
              <a:rPr lang="en-US">
                <a:cs typeface="Arial"/>
              </a:rPr>
              <a:t>/ Revised tool package</a:t>
            </a:r>
            <a:endParaRPr lang="en-US"/>
          </a:p>
        </p:txBody>
      </p:sp>
      <p:pic>
        <p:nvPicPr>
          <p:cNvPr id="7" name="Image 13">
            <a:extLst>
              <a:ext uri="{FF2B5EF4-FFF2-40B4-BE49-F238E27FC236}">
                <a16:creationId xmlns:a16="http://schemas.microsoft.com/office/drawing/2014/main" id="{0823720D-A059-C573-6C8A-4952541B5EDE}"/>
              </a:ext>
            </a:extLst>
          </p:cNvPr>
          <p:cNvPicPr>
            <a:picLocks noChangeAspect="1"/>
          </p:cNvPicPr>
          <p:nvPr/>
        </p:nvPicPr>
        <p:blipFill>
          <a:blip r:embed="rId2"/>
          <a:stretch>
            <a:fillRect/>
          </a:stretch>
        </p:blipFill>
        <p:spPr>
          <a:xfrm>
            <a:off x="10511348" y="6317322"/>
            <a:ext cx="1199521" cy="378538"/>
          </a:xfrm>
          <a:prstGeom prst="rect">
            <a:avLst/>
          </a:prstGeom>
        </p:spPr>
      </p:pic>
      <p:grpSp>
        <p:nvGrpSpPr>
          <p:cNvPr id="3" name="Groupe 2">
            <a:extLst>
              <a:ext uri="{FF2B5EF4-FFF2-40B4-BE49-F238E27FC236}">
                <a16:creationId xmlns:a16="http://schemas.microsoft.com/office/drawing/2014/main" id="{4D3152EB-5C53-121F-7C65-EEE9B5489358}"/>
              </a:ext>
            </a:extLst>
          </p:cNvPr>
          <p:cNvGrpSpPr/>
          <p:nvPr/>
        </p:nvGrpSpPr>
        <p:grpSpPr>
          <a:xfrm>
            <a:off x="2685663" y="1959467"/>
            <a:ext cx="6289040" cy="3657600"/>
            <a:chOff x="3810000" y="1600200"/>
            <a:chExt cx="6289040" cy="3657600"/>
          </a:xfrm>
        </p:grpSpPr>
        <p:graphicFrame>
          <p:nvGraphicFramePr>
            <p:cNvPr id="9" name="Diagram 8">
              <a:extLst>
                <a:ext uri="{FF2B5EF4-FFF2-40B4-BE49-F238E27FC236}">
                  <a16:creationId xmlns:a16="http://schemas.microsoft.com/office/drawing/2014/main" id="{01CF7677-ABCC-2F10-103A-4D9D911552C1}"/>
                </a:ext>
              </a:extLst>
            </p:cNvPr>
            <p:cNvGraphicFramePr/>
            <p:nvPr>
              <p:extLst>
                <p:ext uri="{D42A27DB-BD31-4B8C-83A1-F6EECF244321}">
                  <p14:modId xmlns:p14="http://schemas.microsoft.com/office/powerpoint/2010/main" val="1288297122"/>
                </p:ext>
              </p:extLst>
            </p:nvPr>
          </p:nvGraphicFramePr>
          <p:xfrm>
            <a:off x="3810000" y="1600200"/>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 name="Arrow: Bent 101">
              <a:extLst>
                <a:ext uri="{FF2B5EF4-FFF2-40B4-BE49-F238E27FC236}">
                  <a16:creationId xmlns:a16="http://schemas.microsoft.com/office/drawing/2014/main" id="{FFC75572-8C1F-1953-35D0-20C7056E812B}"/>
                </a:ext>
              </a:extLst>
            </p:cNvPr>
            <p:cNvSpPr/>
            <p:nvPr/>
          </p:nvSpPr>
          <p:spPr>
            <a:xfrm rot="5400000">
              <a:off x="7917613" y="1895834"/>
              <a:ext cx="1631176" cy="1431443"/>
            </a:xfrm>
            <a:prstGeom prst="ben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cs typeface="Arial"/>
              </a:endParaRPr>
            </a:p>
          </p:txBody>
        </p:sp>
        <p:sp>
          <p:nvSpPr>
            <p:cNvPr id="103" name="Arrow: Bent 102">
              <a:extLst>
                <a:ext uri="{FF2B5EF4-FFF2-40B4-BE49-F238E27FC236}">
                  <a16:creationId xmlns:a16="http://schemas.microsoft.com/office/drawing/2014/main" id="{AB2433EC-EDE8-EA33-0CB4-C6AB94A1F291}"/>
                </a:ext>
              </a:extLst>
            </p:cNvPr>
            <p:cNvSpPr/>
            <p:nvPr/>
          </p:nvSpPr>
          <p:spPr>
            <a:xfrm rot="10800000">
              <a:off x="7648125" y="3800834"/>
              <a:ext cx="1631176" cy="1431443"/>
            </a:xfrm>
            <a:prstGeom prst="ben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cs typeface="Arial"/>
              </a:endParaRPr>
            </a:p>
          </p:txBody>
        </p:sp>
        <p:sp>
          <p:nvSpPr>
            <p:cNvPr id="104" name="TextBox 103">
              <a:extLst>
                <a:ext uri="{FF2B5EF4-FFF2-40B4-BE49-F238E27FC236}">
                  <a16:creationId xmlns:a16="http://schemas.microsoft.com/office/drawing/2014/main" id="{0016416D-CF5E-8443-AD84-7275B5949BE8}"/>
                </a:ext>
              </a:extLst>
            </p:cNvPr>
            <p:cNvSpPr txBox="1"/>
            <p:nvPr/>
          </p:nvSpPr>
          <p:spPr>
            <a:xfrm>
              <a:off x="8300720" y="2865120"/>
              <a:ext cx="1798320" cy="1154162"/>
            </a:xfrm>
            <a:prstGeom prst="rect">
              <a:avLst/>
            </a:prstGeom>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pPr algn="ctr"/>
              <a:endParaRPr lang="en-US" sz="1500" err="1">
                <a:cs typeface="Arial"/>
              </a:endParaRPr>
            </a:p>
            <a:p>
              <a:pPr algn="ctr"/>
              <a:r>
                <a:rPr lang="en-US" sz="1500">
                  <a:solidFill>
                    <a:schemeClr val="accent1"/>
                  </a:solidFill>
                  <a:cs typeface="Arial"/>
                </a:rPr>
                <a:t>Under 18 years</a:t>
              </a:r>
            </a:p>
            <a:p>
              <a:pPr algn="ctr"/>
              <a:endParaRPr lang="en-US" sz="1500">
                <a:cs typeface="Arial"/>
              </a:endParaRPr>
            </a:p>
            <a:p>
              <a:pPr algn="ctr"/>
              <a:r>
                <a:rPr lang="en-US" sz="1500" err="1">
                  <a:solidFill>
                    <a:schemeClr val="tx2"/>
                  </a:solidFill>
                  <a:cs typeface="Arial"/>
                </a:rPr>
                <a:t>Moins</a:t>
              </a:r>
              <a:r>
                <a:rPr lang="en-US" sz="1500">
                  <a:solidFill>
                    <a:schemeClr val="tx2"/>
                  </a:solidFill>
                  <a:cs typeface="Arial"/>
                </a:rPr>
                <a:t> de 18 </a:t>
              </a:r>
              <a:r>
                <a:rPr lang="en-US" sz="1500" err="1">
                  <a:solidFill>
                    <a:schemeClr val="tx2"/>
                  </a:solidFill>
                  <a:cs typeface="Arial"/>
                </a:rPr>
                <a:t>ans</a:t>
              </a:r>
              <a:endParaRPr lang="en-US" sz="1500">
                <a:solidFill>
                  <a:schemeClr val="tx2"/>
                </a:solidFill>
                <a:cs typeface="Arial"/>
              </a:endParaRPr>
            </a:p>
            <a:p>
              <a:pPr algn="ctr"/>
              <a:endParaRPr lang="en-US" sz="1500">
                <a:cs typeface="Arial"/>
              </a:endParaRPr>
            </a:p>
          </p:txBody>
        </p:sp>
      </p:grpSp>
    </p:spTree>
    <p:extLst>
      <p:ext uri="{BB962C8B-B14F-4D97-AF65-F5344CB8AC3E}">
        <p14:creationId xmlns:p14="http://schemas.microsoft.com/office/powerpoint/2010/main" val="719023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A2B93-055F-9BA0-548D-0543BF7AF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06810-967C-93DF-24BF-850CC28A2F02}"/>
              </a:ext>
            </a:extLst>
          </p:cNvPr>
          <p:cNvSpPr>
            <a:spLocks noGrp="1"/>
          </p:cNvSpPr>
          <p:nvPr>
            <p:ph type="title"/>
          </p:nvPr>
        </p:nvSpPr>
        <p:spPr/>
        <p:txBody>
          <a:bodyPr/>
          <a:lstStyle/>
          <a:p>
            <a:r>
              <a:rPr lang="en-US">
                <a:cs typeface="Arial"/>
              </a:rPr>
              <a:t>Note </a:t>
            </a:r>
            <a:r>
              <a:rPr lang="en-US" err="1">
                <a:cs typeface="Arial"/>
              </a:rPr>
              <a:t>d'orientation</a:t>
            </a:r>
            <a:r>
              <a:rPr lang="en-US">
                <a:cs typeface="Arial"/>
              </a:rPr>
              <a:t>/ Guidance Note</a:t>
            </a:r>
            <a:endParaRPr lang="en-US"/>
          </a:p>
        </p:txBody>
      </p:sp>
      <p:sp>
        <p:nvSpPr>
          <p:cNvPr id="4" name="Text Placeholder 3">
            <a:extLst>
              <a:ext uri="{FF2B5EF4-FFF2-40B4-BE49-F238E27FC236}">
                <a16:creationId xmlns:a16="http://schemas.microsoft.com/office/drawing/2014/main" id="{11316F25-1568-0CFF-4A47-C49F5A2E5609}"/>
              </a:ext>
            </a:extLst>
          </p:cNvPr>
          <p:cNvSpPr>
            <a:spLocks noGrp="1"/>
          </p:cNvSpPr>
          <p:nvPr>
            <p:ph type="body" sz="quarter" idx="13"/>
          </p:nvPr>
        </p:nvSpPr>
        <p:spPr>
          <a:xfrm>
            <a:off x="6337005" y="1908760"/>
            <a:ext cx="5178055" cy="2954655"/>
          </a:xfrm>
        </p:spPr>
        <p:txBody>
          <a:bodyPr vert="horz" wrap="square" lIns="36000" tIns="0" rIns="36000" bIns="0" rtlCol="0" anchor="t">
            <a:spAutoFit/>
          </a:bodyPr>
          <a:lstStyle/>
          <a:p>
            <a:pPr marL="285750" indent="-285750">
              <a:buFont typeface="Wingdings" panose="05000000000000000000" pitchFamily="2" charset="2"/>
              <a:buChar char="Ø"/>
            </a:pPr>
            <a:r>
              <a:rPr lang="en-US" sz="1600">
                <a:solidFill>
                  <a:srgbClr val="F08226"/>
                </a:solidFill>
                <a:cs typeface="Arial"/>
              </a:rPr>
              <a:t>Separate Guidance Note provides a </a:t>
            </a:r>
            <a:r>
              <a:rPr lang="en-US" sz="1600" err="1">
                <a:solidFill>
                  <a:srgbClr val="F08226"/>
                </a:solidFill>
                <a:cs typeface="Arial"/>
              </a:rPr>
              <a:t>standardised</a:t>
            </a:r>
            <a:r>
              <a:rPr lang="en-US" sz="1600">
                <a:solidFill>
                  <a:srgbClr val="F08226"/>
                </a:solidFill>
                <a:cs typeface="Arial"/>
              </a:rPr>
              <a:t> frame for application, revised to reflect key findings from field testing: </a:t>
            </a:r>
            <a:endParaRPr lang="en-US" sz="1600"/>
          </a:p>
          <a:p>
            <a:pPr marL="712788" indent="-169863">
              <a:buFont typeface="Arial"/>
              <a:buChar char="•"/>
            </a:pPr>
            <a:r>
              <a:rPr lang="en-US" sz="1600" b="0">
                <a:solidFill>
                  <a:srgbClr val="F08226"/>
                </a:solidFill>
                <a:cs typeface="Arial"/>
              </a:rPr>
              <a:t>Sampling</a:t>
            </a:r>
            <a:endParaRPr lang="en-US" sz="1600" b="0">
              <a:cs typeface="Arial"/>
            </a:endParaRPr>
          </a:p>
          <a:p>
            <a:pPr marL="712788" indent="-169863">
              <a:buFont typeface="Arial"/>
              <a:buChar char="•"/>
            </a:pPr>
            <a:r>
              <a:rPr lang="en-US" sz="1600" b="0">
                <a:solidFill>
                  <a:srgbClr val="F08226"/>
                </a:solidFill>
                <a:cs typeface="Arial"/>
              </a:rPr>
              <a:t>Preparation for use</a:t>
            </a:r>
            <a:endParaRPr lang="en-US" sz="1600" b="0">
              <a:cs typeface="Arial"/>
            </a:endParaRPr>
          </a:p>
          <a:p>
            <a:pPr marL="712788" indent="-169863">
              <a:buFont typeface="Arial"/>
              <a:buChar char="•"/>
            </a:pPr>
            <a:r>
              <a:rPr lang="en-US" sz="1600" b="0">
                <a:solidFill>
                  <a:srgbClr val="F08226"/>
                </a:solidFill>
                <a:cs typeface="Arial"/>
              </a:rPr>
              <a:t>Interview guides</a:t>
            </a:r>
            <a:endParaRPr lang="en-US" sz="1600" b="0">
              <a:cs typeface="Arial"/>
            </a:endParaRPr>
          </a:p>
          <a:p>
            <a:pPr marL="712788" indent="-169863">
              <a:buFont typeface="Arial"/>
              <a:buChar char="•"/>
            </a:pPr>
            <a:r>
              <a:rPr lang="en-US" sz="1600" b="0">
                <a:solidFill>
                  <a:srgbClr val="F08226"/>
                </a:solidFill>
                <a:cs typeface="Arial"/>
              </a:rPr>
              <a:t>Visual tools for ‘flower of identity’, ‘Bridges’, and ‘Smileys’</a:t>
            </a:r>
            <a:endParaRPr lang="en-US" sz="1600" b="0">
              <a:cs typeface="Arial"/>
            </a:endParaRPr>
          </a:p>
          <a:p>
            <a:pPr marL="712788" indent="-169863">
              <a:buFont typeface="Arial"/>
              <a:buChar char="•"/>
            </a:pPr>
            <a:r>
              <a:rPr lang="en-US" sz="1600" b="0">
                <a:solidFill>
                  <a:srgbClr val="F08226"/>
                </a:solidFill>
                <a:cs typeface="Arial"/>
              </a:rPr>
              <a:t>Analysis </a:t>
            </a:r>
            <a:endParaRPr lang="en-US" sz="1600" b="0">
              <a:cs typeface="Arial"/>
            </a:endParaRPr>
          </a:p>
          <a:p>
            <a:endParaRPr lang="en-US" sz="1600">
              <a:solidFill>
                <a:srgbClr val="F08226"/>
              </a:solidFill>
              <a:cs typeface="Arial"/>
            </a:endParaRPr>
          </a:p>
          <a:p>
            <a:pPr marL="285750" indent="-285750">
              <a:buFont typeface="Wingdings" panose="05000000000000000000" pitchFamily="2" charset="2"/>
              <a:buChar char="Ø"/>
            </a:pPr>
            <a:r>
              <a:rPr lang="en-US" sz="1600">
                <a:solidFill>
                  <a:srgbClr val="F08226"/>
                </a:solidFill>
                <a:cs typeface="Arial"/>
              </a:rPr>
              <a:t>Tool-specific modalities and probing questions may need to be adapted to the local context</a:t>
            </a:r>
            <a:endParaRPr lang="en-US" sz="1600">
              <a:cs typeface="Arial"/>
            </a:endParaRPr>
          </a:p>
        </p:txBody>
      </p:sp>
      <p:sp>
        <p:nvSpPr>
          <p:cNvPr id="5" name="Text Placeholder 4">
            <a:extLst>
              <a:ext uri="{FF2B5EF4-FFF2-40B4-BE49-F238E27FC236}">
                <a16:creationId xmlns:a16="http://schemas.microsoft.com/office/drawing/2014/main" id="{4EFB5147-567E-EE31-D43F-A069D33A1B5D}"/>
              </a:ext>
            </a:extLst>
          </p:cNvPr>
          <p:cNvSpPr>
            <a:spLocks noGrp="1"/>
          </p:cNvSpPr>
          <p:nvPr>
            <p:ph type="body" sz="quarter" idx="14"/>
          </p:nvPr>
        </p:nvSpPr>
        <p:spPr>
          <a:xfrm>
            <a:off x="601046" y="1908760"/>
            <a:ext cx="5178055" cy="3200876"/>
          </a:xfrm>
        </p:spPr>
        <p:txBody>
          <a:bodyPr vert="horz" wrap="square" lIns="36000" tIns="0" rIns="36000" bIns="0" rtlCol="0" anchor="t">
            <a:spAutoFit/>
          </a:bodyPr>
          <a:lstStyle/>
          <a:p>
            <a:pPr marL="285750" indent="-285750">
              <a:buFont typeface="Wingdings" panose="05000000000000000000" pitchFamily="2" charset="2"/>
              <a:buChar char="Ø"/>
            </a:pPr>
            <a:r>
              <a:rPr lang="en-US" sz="1600">
                <a:solidFill>
                  <a:srgbClr val="701A1C"/>
                </a:solidFill>
                <a:ea typeface="+mn-lt"/>
                <a:cs typeface="+mn-lt"/>
              </a:rPr>
              <a:t>Une note </a:t>
            </a:r>
            <a:r>
              <a:rPr lang="en-US" sz="1600" err="1">
                <a:solidFill>
                  <a:srgbClr val="701A1C"/>
                </a:solidFill>
                <a:ea typeface="+mn-lt"/>
                <a:cs typeface="+mn-lt"/>
              </a:rPr>
              <a:t>d'orientation</a:t>
            </a:r>
            <a:r>
              <a:rPr lang="en-US" sz="1600">
                <a:solidFill>
                  <a:srgbClr val="701A1C"/>
                </a:solidFill>
                <a:ea typeface="+mn-lt"/>
                <a:cs typeface="+mn-lt"/>
              </a:rPr>
              <a:t> </a:t>
            </a:r>
            <a:r>
              <a:rPr lang="en-US" sz="1600" err="1">
                <a:solidFill>
                  <a:srgbClr val="701A1C"/>
                </a:solidFill>
                <a:ea typeface="+mn-lt"/>
                <a:cs typeface="+mn-lt"/>
              </a:rPr>
              <a:t>distincte</a:t>
            </a:r>
            <a:r>
              <a:rPr lang="en-US" sz="1600">
                <a:solidFill>
                  <a:srgbClr val="701A1C"/>
                </a:solidFill>
                <a:ea typeface="+mn-lt"/>
                <a:cs typeface="+mn-lt"/>
              </a:rPr>
              <a:t> </a:t>
            </a:r>
            <a:r>
              <a:rPr lang="en-US" sz="1600" err="1">
                <a:solidFill>
                  <a:srgbClr val="701A1C"/>
                </a:solidFill>
                <a:ea typeface="+mn-lt"/>
                <a:cs typeface="+mn-lt"/>
              </a:rPr>
              <a:t>fournit</a:t>
            </a:r>
            <a:r>
              <a:rPr lang="en-US" sz="1600">
                <a:solidFill>
                  <a:srgbClr val="701A1C"/>
                </a:solidFill>
                <a:ea typeface="+mn-lt"/>
                <a:cs typeface="+mn-lt"/>
              </a:rPr>
              <a:t> un cadre </a:t>
            </a:r>
            <a:r>
              <a:rPr lang="en-US" sz="1600" err="1">
                <a:solidFill>
                  <a:srgbClr val="701A1C"/>
                </a:solidFill>
                <a:ea typeface="+mn-lt"/>
                <a:cs typeface="+mn-lt"/>
              </a:rPr>
              <a:t>d'application</a:t>
            </a:r>
            <a:r>
              <a:rPr lang="en-US" sz="1600">
                <a:solidFill>
                  <a:srgbClr val="701A1C"/>
                </a:solidFill>
                <a:ea typeface="+mn-lt"/>
                <a:cs typeface="+mn-lt"/>
              </a:rPr>
              <a:t> </a:t>
            </a:r>
            <a:r>
              <a:rPr lang="en-US" sz="1600" err="1">
                <a:solidFill>
                  <a:srgbClr val="701A1C"/>
                </a:solidFill>
                <a:ea typeface="+mn-lt"/>
                <a:cs typeface="+mn-lt"/>
              </a:rPr>
              <a:t>standardisé</a:t>
            </a:r>
            <a:r>
              <a:rPr lang="en-US" sz="1600">
                <a:solidFill>
                  <a:srgbClr val="701A1C"/>
                </a:solidFill>
                <a:ea typeface="+mn-lt"/>
                <a:cs typeface="+mn-lt"/>
              </a:rPr>
              <a:t>, </a:t>
            </a:r>
            <a:r>
              <a:rPr lang="en-US" sz="1600" err="1">
                <a:solidFill>
                  <a:srgbClr val="701A1C"/>
                </a:solidFill>
                <a:ea typeface="+mn-lt"/>
                <a:cs typeface="+mn-lt"/>
              </a:rPr>
              <a:t>révisé</a:t>
            </a:r>
            <a:r>
              <a:rPr lang="en-US" sz="1600">
                <a:solidFill>
                  <a:srgbClr val="701A1C"/>
                </a:solidFill>
                <a:ea typeface="+mn-lt"/>
                <a:cs typeface="+mn-lt"/>
              </a:rPr>
              <a:t> pour </a:t>
            </a:r>
            <a:r>
              <a:rPr lang="en-US" sz="1600" err="1">
                <a:solidFill>
                  <a:srgbClr val="701A1C"/>
                </a:solidFill>
                <a:ea typeface="+mn-lt"/>
                <a:cs typeface="+mn-lt"/>
              </a:rPr>
              <a:t>refléter</a:t>
            </a:r>
            <a:r>
              <a:rPr lang="en-US" sz="1600">
                <a:solidFill>
                  <a:srgbClr val="701A1C"/>
                </a:solidFill>
                <a:ea typeface="+mn-lt"/>
                <a:cs typeface="+mn-lt"/>
              </a:rPr>
              <a:t> les </a:t>
            </a:r>
            <a:r>
              <a:rPr lang="en-US" sz="1600" err="1">
                <a:solidFill>
                  <a:srgbClr val="701A1C"/>
                </a:solidFill>
                <a:ea typeface="+mn-lt"/>
                <a:cs typeface="+mn-lt"/>
              </a:rPr>
              <a:t>principales</a:t>
            </a:r>
            <a:r>
              <a:rPr lang="en-US" sz="1600">
                <a:solidFill>
                  <a:srgbClr val="701A1C"/>
                </a:solidFill>
                <a:ea typeface="+mn-lt"/>
                <a:cs typeface="+mn-lt"/>
              </a:rPr>
              <a:t> conclusions des tests  sur le terrain : </a:t>
            </a:r>
            <a:endParaRPr lang="en-US" sz="1600">
              <a:solidFill>
                <a:srgbClr val="701A1C"/>
              </a:solidFill>
            </a:endParaRPr>
          </a:p>
          <a:p>
            <a:pPr marL="988695" indent="-285750">
              <a:buFont typeface="Arial"/>
              <a:buChar char="•"/>
            </a:pPr>
            <a:r>
              <a:rPr lang="en-US" sz="1600" b="0" err="1">
                <a:solidFill>
                  <a:srgbClr val="701A1C"/>
                </a:solidFill>
                <a:ea typeface="+mn-lt"/>
                <a:cs typeface="+mn-lt"/>
              </a:rPr>
              <a:t>Échantillonnage</a:t>
            </a:r>
            <a:endParaRPr lang="en-US" sz="1600" b="0">
              <a:solidFill>
                <a:srgbClr val="701A1C"/>
              </a:solidFill>
              <a:cs typeface="Arial" panose="020B0604020202020204"/>
            </a:endParaRPr>
          </a:p>
          <a:p>
            <a:pPr marL="988695" indent="-285750">
              <a:buFont typeface="Arial"/>
              <a:buChar char="•"/>
            </a:pPr>
            <a:r>
              <a:rPr lang="en-US" sz="1600" b="0" err="1">
                <a:solidFill>
                  <a:srgbClr val="701A1C"/>
                </a:solidFill>
                <a:ea typeface="+mn-lt"/>
                <a:cs typeface="+mn-lt"/>
              </a:rPr>
              <a:t>Préparation</a:t>
            </a:r>
            <a:r>
              <a:rPr lang="en-US" sz="1600" b="0">
                <a:solidFill>
                  <a:srgbClr val="701A1C"/>
                </a:solidFill>
                <a:ea typeface="+mn-lt"/>
                <a:cs typeface="+mn-lt"/>
              </a:rPr>
              <a:t> à </a:t>
            </a:r>
            <a:r>
              <a:rPr lang="en-US" sz="1600" b="0" err="1">
                <a:solidFill>
                  <a:srgbClr val="701A1C"/>
                </a:solidFill>
                <a:ea typeface="+mn-lt"/>
                <a:cs typeface="+mn-lt"/>
              </a:rPr>
              <a:t>l'utilisation</a:t>
            </a:r>
            <a:endParaRPr lang="en-US" sz="1600" b="0">
              <a:solidFill>
                <a:srgbClr val="701A1C"/>
              </a:solidFill>
              <a:cs typeface="Arial" panose="020B0604020202020204"/>
            </a:endParaRPr>
          </a:p>
          <a:p>
            <a:pPr marL="988695" indent="-285750">
              <a:buFont typeface="Arial"/>
              <a:buChar char="•"/>
            </a:pPr>
            <a:r>
              <a:rPr lang="en-US" sz="1600" b="0">
                <a:solidFill>
                  <a:srgbClr val="701A1C"/>
                </a:solidFill>
                <a:ea typeface="+mn-lt"/>
                <a:cs typeface="+mn-lt"/>
              </a:rPr>
              <a:t>Guides </a:t>
            </a:r>
            <a:r>
              <a:rPr lang="en-US" sz="1600" b="0" err="1">
                <a:solidFill>
                  <a:srgbClr val="701A1C"/>
                </a:solidFill>
                <a:ea typeface="+mn-lt"/>
                <a:cs typeface="+mn-lt"/>
              </a:rPr>
              <a:t>d'entretien</a:t>
            </a:r>
            <a:endParaRPr lang="en-US" sz="1600" b="0">
              <a:solidFill>
                <a:srgbClr val="701A1C"/>
              </a:solidFill>
              <a:cs typeface="Arial" panose="020B0604020202020204"/>
            </a:endParaRPr>
          </a:p>
          <a:p>
            <a:pPr marL="988695" indent="-285750">
              <a:buFont typeface="Arial"/>
              <a:buChar char="•"/>
            </a:pPr>
            <a:r>
              <a:rPr lang="en-US" sz="1600" b="0" err="1">
                <a:solidFill>
                  <a:srgbClr val="701A1C"/>
                </a:solidFill>
                <a:ea typeface="+mn-lt"/>
                <a:cs typeface="+mn-lt"/>
              </a:rPr>
              <a:t>Outils</a:t>
            </a:r>
            <a:r>
              <a:rPr lang="en-US" sz="1600" b="0">
                <a:solidFill>
                  <a:srgbClr val="701A1C"/>
                </a:solidFill>
                <a:ea typeface="+mn-lt"/>
                <a:cs typeface="+mn-lt"/>
              </a:rPr>
              <a:t> </a:t>
            </a:r>
            <a:r>
              <a:rPr lang="en-US" sz="1600" b="0" err="1">
                <a:solidFill>
                  <a:srgbClr val="701A1C"/>
                </a:solidFill>
                <a:ea typeface="+mn-lt"/>
                <a:cs typeface="+mn-lt"/>
              </a:rPr>
              <a:t>visuels</a:t>
            </a:r>
            <a:r>
              <a:rPr lang="en-US" sz="1600" b="0">
                <a:solidFill>
                  <a:srgbClr val="701A1C"/>
                </a:solidFill>
                <a:ea typeface="+mn-lt"/>
                <a:cs typeface="+mn-lt"/>
              </a:rPr>
              <a:t> pour la « fleur de </a:t>
            </a:r>
            <a:r>
              <a:rPr lang="en-US" sz="1600" b="0" err="1">
                <a:solidFill>
                  <a:srgbClr val="701A1C"/>
                </a:solidFill>
                <a:ea typeface="+mn-lt"/>
                <a:cs typeface="+mn-lt"/>
              </a:rPr>
              <a:t>l'identité</a:t>
            </a:r>
            <a:r>
              <a:rPr lang="en-US" sz="1600" b="0">
                <a:solidFill>
                  <a:srgbClr val="701A1C"/>
                </a:solidFill>
                <a:ea typeface="+mn-lt"/>
                <a:cs typeface="+mn-lt"/>
              </a:rPr>
              <a:t> », les « </a:t>
            </a:r>
            <a:r>
              <a:rPr lang="en-US" sz="1600" b="0" err="1">
                <a:solidFill>
                  <a:srgbClr val="701A1C"/>
                </a:solidFill>
                <a:ea typeface="+mn-lt"/>
                <a:cs typeface="+mn-lt"/>
              </a:rPr>
              <a:t>ponts</a:t>
            </a:r>
            <a:r>
              <a:rPr lang="en-US" sz="1600" b="0">
                <a:solidFill>
                  <a:srgbClr val="701A1C"/>
                </a:solidFill>
                <a:ea typeface="+mn-lt"/>
                <a:cs typeface="+mn-lt"/>
              </a:rPr>
              <a:t> » et les « smileys ».</a:t>
            </a:r>
            <a:endParaRPr lang="en-US" sz="1600" b="0">
              <a:solidFill>
                <a:srgbClr val="701A1C"/>
              </a:solidFill>
              <a:cs typeface="Arial" panose="020B0604020202020204"/>
            </a:endParaRPr>
          </a:p>
          <a:p>
            <a:pPr marL="988695" indent="-285750">
              <a:buFont typeface="Arial"/>
              <a:buChar char="•"/>
            </a:pPr>
            <a:r>
              <a:rPr lang="en-US" sz="1600" b="0" err="1">
                <a:solidFill>
                  <a:srgbClr val="701A1C"/>
                </a:solidFill>
                <a:ea typeface="+mn-lt"/>
                <a:cs typeface="+mn-lt"/>
              </a:rPr>
              <a:t>Eléments</a:t>
            </a:r>
            <a:r>
              <a:rPr lang="en-US" sz="1600" b="0">
                <a:solidFill>
                  <a:srgbClr val="701A1C"/>
                </a:solidFill>
                <a:ea typeface="+mn-lt"/>
                <a:cs typeface="+mn-lt"/>
              </a:rPr>
              <a:t> </a:t>
            </a:r>
            <a:r>
              <a:rPr lang="en-US" sz="1600" b="0" err="1">
                <a:solidFill>
                  <a:srgbClr val="701A1C"/>
                </a:solidFill>
                <a:ea typeface="+mn-lt"/>
                <a:cs typeface="+mn-lt"/>
              </a:rPr>
              <a:t>permettant</a:t>
            </a:r>
            <a:r>
              <a:rPr lang="en-US" sz="1600" b="0">
                <a:solidFill>
                  <a:srgbClr val="701A1C"/>
                </a:solidFill>
                <a:ea typeface="+mn-lt"/>
                <a:cs typeface="+mn-lt"/>
              </a:rPr>
              <a:t> de </a:t>
            </a:r>
            <a:r>
              <a:rPr lang="en-US" sz="1600" b="0" err="1">
                <a:solidFill>
                  <a:srgbClr val="701A1C"/>
                </a:solidFill>
                <a:ea typeface="+mn-lt"/>
                <a:cs typeface="+mn-lt"/>
              </a:rPr>
              <a:t>produire</a:t>
            </a:r>
            <a:r>
              <a:rPr lang="en-US" sz="1600" b="0">
                <a:solidFill>
                  <a:srgbClr val="701A1C"/>
                </a:solidFill>
                <a:ea typeface="+mn-lt"/>
                <a:cs typeface="+mn-lt"/>
              </a:rPr>
              <a:t> </a:t>
            </a:r>
            <a:r>
              <a:rPr lang="en-US" sz="1600" b="0" err="1">
                <a:solidFill>
                  <a:srgbClr val="701A1C"/>
                </a:solidFill>
                <a:ea typeface="+mn-lt"/>
                <a:cs typeface="+mn-lt"/>
              </a:rPr>
              <a:t>une</a:t>
            </a:r>
            <a:r>
              <a:rPr lang="en-US" sz="1600" b="0">
                <a:solidFill>
                  <a:srgbClr val="701A1C"/>
                </a:solidFill>
                <a:ea typeface="+mn-lt"/>
                <a:cs typeface="+mn-lt"/>
              </a:rPr>
              <a:t> </a:t>
            </a:r>
            <a:r>
              <a:rPr lang="en-US" sz="1600" b="0" err="1">
                <a:solidFill>
                  <a:srgbClr val="701A1C"/>
                </a:solidFill>
                <a:ea typeface="+mn-lt"/>
                <a:cs typeface="+mn-lt"/>
              </a:rPr>
              <a:t>analyse</a:t>
            </a:r>
            <a:endParaRPr lang="en-US" sz="1600" b="0">
              <a:solidFill>
                <a:srgbClr val="701A1C"/>
              </a:solidFill>
              <a:cs typeface="Arial" panose="020B0604020202020204"/>
            </a:endParaRPr>
          </a:p>
          <a:p>
            <a:endParaRPr lang="en-US" sz="1600">
              <a:solidFill>
                <a:srgbClr val="701A1C"/>
              </a:solidFill>
            </a:endParaRPr>
          </a:p>
          <a:p>
            <a:pPr marL="285750" indent="-285750">
              <a:buFont typeface="Wingdings" panose="05000000000000000000" pitchFamily="2" charset="2"/>
              <a:buChar char="Ø"/>
            </a:pPr>
            <a:r>
              <a:rPr lang="en-US" sz="1600">
                <a:solidFill>
                  <a:srgbClr val="701A1C"/>
                </a:solidFill>
                <a:ea typeface="+mn-lt"/>
                <a:cs typeface="+mn-lt"/>
              </a:rPr>
              <a:t>Les </a:t>
            </a:r>
            <a:r>
              <a:rPr lang="en-US" sz="1600" err="1">
                <a:solidFill>
                  <a:srgbClr val="701A1C"/>
                </a:solidFill>
                <a:ea typeface="+mn-lt"/>
                <a:cs typeface="+mn-lt"/>
              </a:rPr>
              <a:t>modalités</a:t>
            </a:r>
            <a:r>
              <a:rPr lang="en-US" sz="1600">
                <a:solidFill>
                  <a:srgbClr val="701A1C"/>
                </a:solidFill>
                <a:ea typeface="+mn-lt"/>
                <a:cs typeface="+mn-lt"/>
              </a:rPr>
              <a:t> et les questions </a:t>
            </a:r>
            <a:r>
              <a:rPr lang="en-US" sz="1600" err="1">
                <a:solidFill>
                  <a:srgbClr val="701A1C"/>
                </a:solidFill>
                <a:ea typeface="+mn-lt"/>
                <a:cs typeface="+mn-lt"/>
              </a:rPr>
              <a:t>d'approfondissement</a:t>
            </a:r>
            <a:r>
              <a:rPr lang="en-US" sz="1600">
                <a:solidFill>
                  <a:srgbClr val="701A1C"/>
                </a:solidFill>
                <a:ea typeface="+mn-lt"/>
                <a:cs typeface="+mn-lt"/>
              </a:rPr>
              <a:t> </a:t>
            </a:r>
            <a:r>
              <a:rPr lang="en-US" sz="1600" err="1">
                <a:solidFill>
                  <a:srgbClr val="701A1C"/>
                </a:solidFill>
                <a:ea typeface="+mn-lt"/>
                <a:cs typeface="+mn-lt"/>
              </a:rPr>
              <a:t>spécifiques</a:t>
            </a:r>
            <a:r>
              <a:rPr lang="en-US" sz="1600">
                <a:solidFill>
                  <a:srgbClr val="701A1C"/>
                </a:solidFill>
                <a:ea typeface="+mn-lt"/>
                <a:cs typeface="+mn-lt"/>
              </a:rPr>
              <a:t> à </a:t>
            </a:r>
            <a:r>
              <a:rPr lang="en-US" sz="1600" err="1">
                <a:solidFill>
                  <a:srgbClr val="701A1C"/>
                </a:solidFill>
                <a:ea typeface="+mn-lt"/>
                <a:cs typeface="+mn-lt"/>
              </a:rPr>
              <a:t>l'outil</a:t>
            </a:r>
            <a:r>
              <a:rPr lang="en-US" sz="1600">
                <a:solidFill>
                  <a:srgbClr val="701A1C"/>
                </a:solidFill>
                <a:ea typeface="+mn-lt"/>
                <a:cs typeface="+mn-lt"/>
              </a:rPr>
              <a:t> </a:t>
            </a:r>
            <a:r>
              <a:rPr lang="en-US" sz="1600" err="1">
                <a:solidFill>
                  <a:srgbClr val="701A1C"/>
                </a:solidFill>
                <a:ea typeface="+mn-lt"/>
                <a:cs typeface="+mn-lt"/>
              </a:rPr>
              <a:t>seront</a:t>
            </a:r>
            <a:r>
              <a:rPr lang="en-US" sz="1600">
                <a:solidFill>
                  <a:srgbClr val="701A1C"/>
                </a:solidFill>
                <a:ea typeface="+mn-lt"/>
                <a:cs typeface="+mn-lt"/>
              </a:rPr>
              <a:t> à adapter au </a:t>
            </a:r>
            <a:r>
              <a:rPr lang="en-US" sz="1600" err="1">
                <a:solidFill>
                  <a:srgbClr val="701A1C"/>
                </a:solidFill>
                <a:ea typeface="+mn-lt"/>
                <a:cs typeface="+mn-lt"/>
              </a:rPr>
              <a:t>contexte</a:t>
            </a:r>
            <a:r>
              <a:rPr lang="en-US" sz="1600">
                <a:solidFill>
                  <a:srgbClr val="701A1C"/>
                </a:solidFill>
                <a:ea typeface="+mn-lt"/>
                <a:cs typeface="+mn-lt"/>
              </a:rPr>
              <a:t> local</a:t>
            </a:r>
            <a:endParaRPr lang="en-US" sz="1600">
              <a:solidFill>
                <a:srgbClr val="701A1C"/>
              </a:solidFill>
            </a:endParaRPr>
          </a:p>
        </p:txBody>
      </p:sp>
      <p:pic>
        <p:nvPicPr>
          <p:cNvPr id="7" name="Image 13">
            <a:extLst>
              <a:ext uri="{FF2B5EF4-FFF2-40B4-BE49-F238E27FC236}">
                <a16:creationId xmlns:a16="http://schemas.microsoft.com/office/drawing/2014/main" id="{ADAFA2A8-7793-E163-28D0-42306372D6FE}"/>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1305427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3DF0-FA8D-4ED1-9D6C-0B78269DF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BA3E1-21CB-63A9-56AE-9D8DDC7EF777}"/>
              </a:ext>
            </a:extLst>
          </p:cNvPr>
          <p:cNvSpPr>
            <a:spLocks noGrp="1"/>
          </p:cNvSpPr>
          <p:nvPr>
            <p:ph type="title"/>
          </p:nvPr>
        </p:nvSpPr>
        <p:spPr>
          <a:xfrm>
            <a:off x="623441" y="538292"/>
            <a:ext cx="11233151" cy="492443"/>
          </a:xfrm>
        </p:spPr>
        <p:txBody>
          <a:bodyPr/>
          <a:lstStyle/>
          <a:p>
            <a:r>
              <a:rPr lang="en-US" err="1">
                <a:cs typeface="Arial"/>
              </a:rPr>
              <a:t>Recommandations</a:t>
            </a:r>
            <a:r>
              <a:rPr lang="en-US">
                <a:cs typeface="Arial"/>
              </a:rPr>
              <a:t>/ Recommendations [1]</a:t>
            </a:r>
            <a:endParaRPr lang="en-US"/>
          </a:p>
        </p:txBody>
      </p:sp>
      <p:sp>
        <p:nvSpPr>
          <p:cNvPr id="4" name="Text Placeholder 3">
            <a:extLst>
              <a:ext uri="{FF2B5EF4-FFF2-40B4-BE49-F238E27FC236}">
                <a16:creationId xmlns:a16="http://schemas.microsoft.com/office/drawing/2014/main" id="{D37D158E-FD39-0EAD-F14C-46B8F0140DCE}"/>
              </a:ext>
            </a:extLst>
          </p:cNvPr>
          <p:cNvSpPr>
            <a:spLocks noGrp="1"/>
          </p:cNvSpPr>
          <p:nvPr>
            <p:ph type="body" sz="quarter" idx="13"/>
          </p:nvPr>
        </p:nvSpPr>
        <p:spPr>
          <a:xfrm>
            <a:off x="6312024" y="1610155"/>
            <a:ext cx="5171139" cy="4431983"/>
          </a:xfrm>
        </p:spPr>
        <p:txBody>
          <a:bodyPr vert="horz" wrap="square" lIns="36000" tIns="0" rIns="36000" bIns="0" rtlCol="0" anchor="t">
            <a:spAutoFit/>
          </a:bodyPr>
          <a:lstStyle/>
          <a:p>
            <a:r>
              <a:rPr lang="en-US" sz="1600">
                <a:cs typeface="Arial"/>
              </a:rPr>
              <a:t>This study was intended to design and conduct testing of a outcome measurement method for HI to further test and </a:t>
            </a:r>
            <a:r>
              <a:rPr lang="en-US" sz="1600" err="1">
                <a:cs typeface="Arial"/>
              </a:rPr>
              <a:t>finalise</a:t>
            </a:r>
            <a:r>
              <a:rPr lang="en-US" sz="1600">
                <a:cs typeface="Arial"/>
              </a:rPr>
              <a:t>. </a:t>
            </a:r>
          </a:p>
          <a:p>
            <a:r>
              <a:rPr lang="en-US" sz="1600">
                <a:cs typeface="Arial"/>
              </a:rPr>
              <a:t>To help HI get the outcome measurement method to ‘completion’, recommendations are:</a:t>
            </a:r>
          </a:p>
          <a:p>
            <a:r>
              <a:rPr lang="en-US" sz="1600">
                <a:cs typeface="Arial"/>
              </a:rPr>
              <a:t>  </a:t>
            </a:r>
          </a:p>
          <a:p>
            <a:endParaRPr lang="en-US" sz="1600">
              <a:cs typeface="Arial"/>
            </a:endParaRPr>
          </a:p>
          <a:p>
            <a:pPr marL="285750" indent="-285750">
              <a:buFont typeface="Wingdings" panose="05000000000000000000" pitchFamily="2" charset="2"/>
              <a:buChar char="Ø"/>
            </a:pPr>
            <a:r>
              <a:rPr lang="en-US" sz="1600" b="0">
                <a:solidFill>
                  <a:srgbClr val="F08226"/>
                </a:solidFill>
                <a:cs typeface="Arial"/>
              </a:rPr>
              <a:t>Test outcome measurement method in at least two more geographical locations and contexts. </a:t>
            </a:r>
          </a:p>
          <a:p>
            <a:endParaRPr lang="en-US" sz="1600" b="0">
              <a:cs typeface="Arial"/>
            </a:endParaRPr>
          </a:p>
          <a:p>
            <a:pPr marL="285750" indent="-285750">
              <a:buFont typeface="Wingdings" panose="05000000000000000000" pitchFamily="2" charset="2"/>
              <a:buChar char="Ø"/>
            </a:pPr>
            <a:r>
              <a:rPr lang="en-US" sz="1600" b="0">
                <a:solidFill>
                  <a:srgbClr val="F08226"/>
                </a:solidFill>
                <a:cs typeface="Arial"/>
              </a:rPr>
              <a:t>Confirm how to </a:t>
            </a:r>
            <a:r>
              <a:rPr lang="en-US" sz="1600" b="0" err="1">
                <a:solidFill>
                  <a:srgbClr val="F08226"/>
                </a:solidFill>
                <a:cs typeface="Arial"/>
              </a:rPr>
              <a:t>analyse</a:t>
            </a:r>
            <a:r>
              <a:rPr lang="en-US" sz="1600" b="0">
                <a:solidFill>
                  <a:srgbClr val="F08226"/>
                </a:solidFill>
                <a:cs typeface="Arial"/>
              </a:rPr>
              <a:t> the data collected to show change and explore the validity of a rating using ‘bridges’ and ‘smileys’.</a:t>
            </a:r>
          </a:p>
          <a:p>
            <a:endParaRPr lang="en-US" sz="1600" b="0">
              <a:solidFill>
                <a:srgbClr val="F08226"/>
              </a:solidFill>
              <a:cs typeface="Arial"/>
            </a:endParaRPr>
          </a:p>
          <a:p>
            <a:pPr marL="285750" indent="-285750">
              <a:buFont typeface="Wingdings" panose="05000000000000000000" pitchFamily="2" charset="2"/>
              <a:buChar char="Ø"/>
            </a:pPr>
            <a:r>
              <a:rPr lang="en-US" sz="1600" b="0">
                <a:solidFill>
                  <a:srgbClr val="F08226"/>
                </a:solidFill>
                <a:cs typeface="Arial"/>
              </a:rPr>
              <a:t>Engage implementing staff in future testing of the outcome measurement method, to examine its readiness for application by the intended end-users. </a:t>
            </a:r>
            <a:endParaRPr lang="en-US" sz="1600" b="0">
              <a:cs typeface="Arial"/>
            </a:endParaRPr>
          </a:p>
          <a:p>
            <a:endParaRPr lang="en-US" sz="1600">
              <a:cs typeface="Arial"/>
            </a:endParaRPr>
          </a:p>
        </p:txBody>
      </p:sp>
      <p:sp>
        <p:nvSpPr>
          <p:cNvPr id="5" name="Text Placeholder 4">
            <a:extLst>
              <a:ext uri="{FF2B5EF4-FFF2-40B4-BE49-F238E27FC236}">
                <a16:creationId xmlns:a16="http://schemas.microsoft.com/office/drawing/2014/main" id="{870F13AC-D683-0B80-2249-F50E95450F25}"/>
              </a:ext>
            </a:extLst>
          </p:cNvPr>
          <p:cNvSpPr>
            <a:spLocks noGrp="1"/>
          </p:cNvSpPr>
          <p:nvPr>
            <p:ph type="body" sz="quarter" idx="14"/>
          </p:nvPr>
        </p:nvSpPr>
        <p:spPr>
          <a:xfrm>
            <a:off x="623442" y="1610155"/>
            <a:ext cx="5256536" cy="4678204"/>
          </a:xfrm>
        </p:spPr>
        <p:txBody>
          <a:bodyPr vert="horz" wrap="square" lIns="36000" tIns="0" rIns="36000" bIns="0" rtlCol="0" anchor="t">
            <a:spAutoFit/>
          </a:bodyPr>
          <a:lstStyle/>
          <a:p>
            <a:r>
              <a:rPr lang="en-US" sz="1600">
                <a:solidFill>
                  <a:srgbClr val="701A1C"/>
                </a:solidFill>
                <a:ea typeface="+mn-lt"/>
                <a:cs typeface="+mn-lt"/>
              </a:rPr>
              <a:t>Cette étude </a:t>
            </a:r>
            <a:r>
              <a:rPr lang="en-US" sz="1600" err="1">
                <a:solidFill>
                  <a:srgbClr val="701A1C"/>
                </a:solidFill>
                <a:ea typeface="+mn-lt"/>
                <a:cs typeface="+mn-lt"/>
              </a:rPr>
              <a:t>visait</a:t>
            </a:r>
            <a:r>
              <a:rPr lang="en-US" sz="1600">
                <a:solidFill>
                  <a:srgbClr val="701A1C"/>
                </a:solidFill>
                <a:ea typeface="+mn-lt"/>
                <a:cs typeface="+mn-lt"/>
              </a:rPr>
              <a:t> à </a:t>
            </a:r>
            <a:r>
              <a:rPr lang="en-US" sz="1600" err="1">
                <a:solidFill>
                  <a:srgbClr val="701A1C"/>
                </a:solidFill>
                <a:ea typeface="+mn-lt"/>
                <a:cs typeface="+mn-lt"/>
              </a:rPr>
              <a:t>concevoir</a:t>
            </a:r>
            <a:r>
              <a:rPr lang="en-US" sz="1600">
                <a:solidFill>
                  <a:srgbClr val="701A1C"/>
                </a:solidFill>
                <a:ea typeface="+mn-lt"/>
                <a:cs typeface="+mn-lt"/>
              </a:rPr>
              <a:t> et à </a:t>
            </a:r>
            <a:r>
              <a:rPr lang="en-US" sz="1600" err="1">
                <a:solidFill>
                  <a:srgbClr val="701A1C"/>
                </a:solidFill>
                <a:ea typeface="+mn-lt"/>
                <a:cs typeface="+mn-lt"/>
              </a:rPr>
              <a:t>réaliser</a:t>
            </a:r>
            <a:r>
              <a:rPr lang="en-US" sz="1600">
                <a:solidFill>
                  <a:srgbClr val="701A1C"/>
                </a:solidFill>
                <a:ea typeface="+mn-lt"/>
                <a:cs typeface="+mn-lt"/>
              </a:rPr>
              <a:t> des tests d'une </a:t>
            </a:r>
            <a:r>
              <a:rPr lang="en-US" sz="1600" err="1">
                <a:solidFill>
                  <a:srgbClr val="701A1C"/>
                </a:solidFill>
                <a:ea typeface="+mn-lt"/>
                <a:cs typeface="+mn-lt"/>
              </a:rPr>
              <a:t>méthode</a:t>
            </a:r>
            <a:r>
              <a:rPr lang="en-US" sz="1600">
                <a:solidFill>
                  <a:srgbClr val="701A1C"/>
                </a:solidFill>
                <a:ea typeface="+mn-lt"/>
                <a:cs typeface="+mn-lt"/>
              </a:rPr>
              <a:t> de </a:t>
            </a:r>
            <a:r>
              <a:rPr lang="en-US" sz="1600" err="1">
                <a:solidFill>
                  <a:srgbClr val="701A1C"/>
                </a:solidFill>
                <a:ea typeface="+mn-lt"/>
                <a:cs typeface="+mn-lt"/>
              </a:rPr>
              <a:t>mesure</a:t>
            </a:r>
            <a:r>
              <a:rPr lang="en-US" sz="1600">
                <a:solidFill>
                  <a:srgbClr val="701A1C"/>
                </a:solidFill>
                <a:ea typeface="+mn-lt"/>
                <a:cs typeface="+mn-lt"/>
              </a:rPr>
              <a:t> des </a:t>
            </a:r>
            <a:r>
              <a:rPr lang="en-US" sz="1600" err="1">
                <a:solidFill>
                  <a:srgbClr val="701A1C"/>
                </a:solidFill>
                <a:ea typeface="+mn-lt"/>
                <a:cs typeface="+mn-lt"/>
              </a:rPr>
              <a:t>effets</a:t>
            </a:r>
            <a:r>
              <a:rPr lang="en-US" sz="1600">
                <a:solidFill>
                  <a:srgbClr val="701A1C"/>
                </a:solidFill>
                <a:ea typeface="+mn-lt"/>
                <a:cs typeface="+mn-lt"/>
              </a:rPr>
              <a:t>, </a:t>
            </a:r>
            <a:r>
              <a:rPr lang="en-US" sz="1600" err="1">
                <a:solidFill>
                  <a:srgbClr val="701A1C"/>
                </a:solidFill>
                <a:ea typeface="+mn-lt"/>
                <a:cs typeface="+mn-lt"/>
              </a:rPr>
              <a:t>afin</a:t>
            </a:r>
            <a:r>
              <a:rPr lang="en-US" sz="1600">
                <a:solidFill>
                  <a:srgbClr val="701A1C"/>
                </a:solidFill>
                <a:ea typeface="+mn-lt"/>
                <a:cs typeface="+mn-lt"/>
              </a:rPr>
              <a:t> que HI </a:t>
            </a:r>
            <a:r>
              <a:rPr lang="en-US" sz="1600" err="1">
                <a:solidFill>
                  <a:srgbClr val="701A1C"/>
                </a:solidFill>
                <a:ea typeface="+mn-lt"/>
                <a:cs typeface="+mn-lt"/>
              </a:rPr>
              <a:t>puisse</a:t>
            </a:r>
            <a:r>
              <a:rPr lang="en-US" sz="1600">
                <a:solidFill>
                  <a:srgbClr val="701A1C"/>
                </a:solidFill>
                <a:ea typeface="+mn-lt"/>
                <a:cs typeface="+mn-lt"/>
              </a:rPr>
              <a:t> la tester plus </a:t>
            </a:r>
            <a:r>
              <a:rPr lang="en-US" sz="1600" err="1">
                <a:solidFill>
                  <a:srgbClr val="701A1C"/>
                </a:solidFill>
                <a:ea typeface="+mn-lt"/>
                <a:cs typeface="+mn-lt"/>
              </a:rPr>
              <a:t>avant</a:t>
            </a:r>
            <a:r>
              <a:rPr lang="en-US" sz="1600">
                <a:solidFill>
                  <a:srgbClr val="701A1C"/>
                </a:solidFill>
                <a:ea typeface="+mn-lt"/>
                <a:cs typeface="+mn-lt"/>
              </a:rPr>
              <a:t> et la </a:t>
            </a:r>
            <a:r>
              <a:rPr lang="en-US" sz="1600" err="1">
                <a:solidFill>
                  <a:srgbClr val="701A1C"/>
                </a:solidFill>
                <a:ea typeface="+mn-lt"/>
                <a:cs typeface="+mn-lt"/>
              </a:rPr>
              <a:t>finaliser</a:t>
            </a:r>
            <a:r>
              <a:rPr lang="en-US" sz="1600">
                <a:solidFill>
                  <a:srgbClr val="701A1C"/>
                </a:solidFill>
                <a:ea typeface="+mn-lt"/>
                <a:cs typeface="+mn-lt"/>
              </a:rPr>
              <a:t>. </a:t>
            </a:r>
          </a:p>
          <a:p>
            <a:r>
              <a:rPr lang="en-US" sz="1600">
                <a:solidFill>
                  <a:srgbClr val="701A1C"/>
                </a:solidFill>
                <a:ea typeface="+mn-lt"/>
                <a:cs typeface="+mn-lt"/>
              </a:rPr>
              <a:t>Afin </a:t>
            </a:r>
            <a:r>
              <a:rPr lang="en-US" sz="1600" err="1">
                <a:solidFill>
                  <a:srgbClr val="701A1C"/>
                </a:solidFill>
                <a:ea typeface="+mn-lt"/>
                <a:cs typeface="+mn-lt"/>
              </a:rPr>
              <a:t>d'aider</a:t>
            </a:r>
            <a:r>
              <a:rPr lang="en-US" sz="1600">
                <a:solidFill>
                  <a:srgbClr val="701A1C"/>
                </a:solidFill>
                <a:ea typeface="+mn-lt"/>
                <a:cs typeface="+mn-lt"/>
              </a:rPr>
              <a:t> HI à </a:t>
            </a:r>
            <a:r>
              <a:rPr lang="en-US" sz="1600" err="1">
                <a:solidFill>
                  <a:srgbClr val="701A1C"/>
                </a:solidFill>
                <a:ea typeface="+mn-lt"/>
                <a:cs typeface="+mn-lt"/>
              </a:rPr>
              <a:t>finaliser</a:t>
            </a:r>
            <a:r>
              <a:rPr lang="en-US" sz="1600">
                <a:solidFill>
                  <a:srgbClr val="701A1C"/>
                </a:solidFill>
                <a:ea typeface="+mn-lt"/>
                <a:cs typeface="+mn-lt"/>
              </a:rPr>
              <a:t> </a:t>
            </a:r>
            <a:r>
              <a:rPr lang="en-US" sz="1600" err="1">
                <a:solidFill>
                  <a:srgbClr val="701A1C"/>
                </a:solidFill>
                <a:ea typeface="+mn-lt"/>
                <a:cs typeface="+mn-lt"/>
              </a:rPr>
              <a:t>cette</a:t>
            </a:r>
            <a:r>
              <a:rPr lang="en-US" sz="1600">
                <a:solidFill>
                  <a:srgbClr val="701A1C"/>
                </a:solidFill>
                <a:ea typeface="+mn-lt"/>
                <a:cs typeface="+mn-lt"/>
              </a:rPr>
              <a:t> </a:t>
            </a:r>
            <a:r>
              <a:rPr lang="en-US" sz="1600" err="1">
                <a:solidFill>
                  <a:srgbClr val="701A1C"/>
                </a:solidFill>
                <a:ea typeface="+mn-lt"/>
                <a:cs typeface="+mn-lt"/>
              </a:rPr>
              <a:t>méthode</a:t>
            </a:r>
            <a:r>
              <a:rPr lang="en-US" sz="1600">
                <a:solidFill>
                  <a:srgbClr val="701A1C"/>
                </a:solidFill>
                <a:ea typeface="+mn-lt"/>
                <a:cs typeface="+mn-lt"/>
              </a:rPr>
              <a:t> de </a:t>
            </a:r>
            <a:r>
              <a:rPr lang="en-US" sz="1600" err="1">
                <a:solidFill>
                  <a:srgbClr val="701A1C"/>
                </a:solidFill>
                <a:ea typeface="+mn-lt"/>
                <a:cs typeface="+mn-lt"/>
              </a:rPr>
              <a:t>mesure</a:t>
            </a:r>
            <a:r>
              <a:rPr lang="en-US" sz="1600">
                <a:solidFill>
                  <a:srgbClr val="701A1C"/>
                </a:solidFill>
                <a:ea typeface="+mn-lt"/>
                <a:cs typeface="+mn-lt"/>
              </a:rPr>
              <a:t> des </a:t>
            </a:r>
            <a:r>
              <a:rPr lang="en-US" sz="1600" err="1">
                <a:solidFill>
                  <a:srgbClr val="701A1C"/>
                </a:solidFill>
                <a:ea typeface="+mn-lt"/>
                <a:cs typeface="+mn-lt"/>
              </a:rPr>
              <a:t>effets</a:t>
            </a:r>
            <a:r>
              <a:rPr lang="en-US" sz="1600">
                <a:solidFill>
                  <a:srgbClr val="701A1C"/>
                </a:solidFill>
                <a:ea typeface="+mn-lt"/>
                <a:cs typeface="+mn-lt"/>
              </a:rPr>
              <a:t>, les </a:t>
            </a:r>
            <a:r>
              <a:rPr lang="en-US" sz="1600" err="1">
                <a:solidFill>
                  <a:srgbClr val="701A1C"/>
                </a:solidFill>
                <a:ea typeface="+mn-lt"/>
                <a:cs typeface="+mn-lt"/>
              </a:rPr>
              <a:t>recommandations</a:t>
            </a:r>
            <a:r>
              <a:rPr lang="en-US" sz="1600">
                <a:solidFill>
                  <a:srgbClr val="701A1C"/>
                </a:solidFill>
                <a:ea typeface="+mn-lt"/>
                <a:cs typeface="+mn-lt"/>
              </a:rPr>
              <a:t> </a:t>
            </a:r>
            <a:r>
              <a:rPr lang="en-US" sz="1600" err="1">
                <a:solidFill>
                  <a:srgbClr val="701A1C"/>
                </a:solidFill>
                <a:ea typeface="+mn-lt"/>
                <a:cs typeface="+mn-lt"/>
              </a:rPr>
              <a:t>suivantes</a:t>
            </a:r>
            <a:r>
              <a:rPr lang="en-US" sz="1600">
                <a:solidFill>
                  <a:srgbClr val="701A1C"/>
                </a:solidFill>
                <a:ea typeface="+mn-lt"/>
                <a:cs typeface="+mn-lt"/>
              </a:rPr>
              <a:t> </a:t>
            </a:r>
            <a:r>
              <a:rPr lang="en-US" sz="1600" err="1">
                <a:solidFill>
                  <a:srgbClr val="701A1C"/>
                </a:solidFill>
                <a:ea typeface="+mn-lt"/>
                <a:cs typeface="+mn-lt"/>
              </a:rPr>
              <a:t>ont</a:t>
            </a:r>
            <a:r>
              <a:rPr lang="en-US" sz="1600">
                <a:solidFill>
                  <a:srgbClr val="701A1C"/>
                </a:solidFill>
                <a:ea typeface="+mn-lt"/>
                <a:cs typeface="+mn-lt"/>
              </a:rPr>
              <a:t> </a:t>
            </a:r>
            <a:r>
              <a:rPr lang="en-US" sz="1600" err="1">
                <a:solidFill>
                  <a:srgbClr val="701A1C"/>
                </a:solidFill>
                <a:ea typeface="+mn-lt"/>
                <a:cs typeface="+mn-lt"/>
              </a:rPr>
              <a:t>été</a:t>
            </a:r>
            <a:r>
              <a:rPr lang="en-US" sz="1600">
                <a:solidFill>
                  <a:srgbClr val="701A1C"/>
                </a:solidFill>
                <a:ea typeface="+mn-lt"/>
                <a:cs typeface="+mn-lt"/>
              </a:rPr>
              <a:t> </a:t>
            </a:r>
            <a:r>
              <a:rPr lang="en-US" sz="1600" err="1">
                <a:solidFill>
                  <a:srgbClr val="701A1C"/>
                </a:solidFill>
                <a:ea typeface="+mn-lt"/>
                <a:cs typeface="+mn-lt"/>
              </a:rPr>
              <a:t>formulées</a:t>
            </a:r>
            <a:r>
              <a:rPr lang="en-US" sz="1600">
                <a:solidFill>
                  <a:srgbClr val="701A1C"/>
                </a:solidFill>
                <a:ea typeface="+mn-lt"/>
                <a:cs typeface="+mn-lt"/>
              </a:rPr>
              <a:t> :</a:t>
            </a:r>
            <a:endParaRPr lang="en-US" sz="1600">
              <a:solidFill>
                <a:srgbClr val="701A1C"/>
              </a:solidFill>
            </a:endParaRPr>
          </a:p>
          <a:p>
            <a:pPr marL="285750" indent="-285750">
              <a:buFont typeface="Wingdings" panose="05000000000000000000" pitchFamily="2" charset="2"/>
              <a:buChar char="Ø"/>
            </a:pPr>
            <a:endParaRPr lang="en-US" sz="1600" b="0">
              <a:solidFill>
                <a:srgbClr val="701A1C"/>
              </a:solidFill>
              <a:ea typeface="+mn-lt"/>
              <a:cs typeface="+mn-lt"/>
            </a:endParaRPr>
          </a:p>
          <a:p>
            <a:pPr marL="285750" indent="-285750">
              <a:buFont typeface="Wingdings" panose="05000000000000000000" pitchFamily="2" charset="2"/>
              <a:buChar char="Ø"/>
            </a:pPr>
            <a:r>
              <a:rPr lang="en-US" sz="1600" b="0">
                <a:solidFill>
                  <a:srgbClr val="701A1C"/>
                </a:solidFill>
                <a:ea typeface="+mn-lt"/>
                <a:cs typeface="+mn-lt"/>
              </a:rPr>
              <a:t>Tester la </a:t>
            </a:r>
            <a:r>
              <a:rPr lang="en-US" sz="1600" b="0" err="1">
                <a:solidFill>
                  <a:srgbClr val="701A1C"/>
                </a:solidFill>
                <a:ea typeface="+mn-lt"/>
                <a:cs typeface="+mn-lt"/>
              </a:rPr>
              <a:t>méthode</a:t>
            </a:r>
            <a:r>
              <a:rPr lang="en-US" sz="1600" b="0">
                <a:solidFill>
                  <a:srgbClr val="701A1C"/>
                </a:solidFill>
                <a:ea typeface="+mn-lt"/>
                <a:cs typeface="+mn-lt"/>
              </a:rPr>
              <a:t> de </a:t>
            </a:r>
            <a:r>
              <a:rPr lang="en-US" sz="1600" b="0" err="1">
                <a:solidFill>
                  <a:srgbClr val="701A1C"/>
                </a:solidFill>
                <a:ea typeface="+mn-lt"/>
                <a:cs typeface="+mn-lt"/>
              </a:rPr>
              <a:t>mesure</a:t>
            </a:r>
            <a:r>
              <a:rPr lang="en-US" sz="1600" b="0">
                <a:solidFill>
                  <a:srgbClr val="701A1C"/>
                </a:solidFill>
                <a:ea typeface="+mn-lt"/>
                <a:cs typeface="+mn-lt"/>
              </a:rPr>
              <a:t> des </a:t>
            </a:r>
            <a:r>
              <a:rPr lang="en-US" sz="1600" b="0" err="1">
                <a:solidFill>
                  <a:srgbClr val="701A1C"/>
                </a:solidFill>
                <a:ea typeface="+mn-lt"/>
                <a:cs typeface="+mn-lt"/>
              </a:rPr>
              <a:t>effets</a:t>
            </a:r>
            <a:r>
              <a:rPr lang="en-US" sz="1600" b="0">
                <a:solidFill>
                  <a:srgbClr val="701A1C"/>
                </a:solidFill>
                <a:ea typeface="+mn-lt"/>
                <a:cs typeface="+mn-lt"/>
              </a:rPr>
              <a:t>  dans au </a:t>
            </a:r>
            <a:r>
              <a:rPr lang="en-US" sz="1600" b="0" err="1">
                <a:solidFill>
                  <a:srgbClr val="701A1C"/>
                </a:solidFill>
                <a:ea typeface="+mn-lt"/>
                <a:cs typeface="+mn-lt"/>
              </a:rPr>
              <a:t>moins</a:t>
            </a:r>
            <a:r>
              <a:rPr lang="en-US" sz="1600" b="0">
                <a:solidFill>
                  <a:srgbClr val="701A1C"/>
                </a:solidFill>
                <a:ea typeface="+mn-lt"/>
                <a:cs typeface="+mn-lt"/>
              </a:rPr>
              <a:t> deux </a:t>
            </a:r>
            <a:r>
              <a:rPr lang="en-US" sz="1600" b="0" err="1">
                <a:solidFill>
                  <a:srgbClr val="701A1C"/>
                </a:solidFill>
                <a:ea typeface="+mn-lt"/>
                <a:cs typeface="+mn-lt"/>
              </a:rPr>
              <a:t>autres</a:t>
            </a:r>
            <a:r>
              <a:rPr lang="en-US" sz="1600" b="0">
                <a:solidFill>
                  <a:srgbClr val="701A1C"/>
                </a:solidFill>
                <a:ea typeface="+mn-lt"/>
                <a:cs typeface="+mn-lt"/>
              </a:rPr>
              <a:t> </a:t>
            </a:r>
            <a:r>
              <a:rPr lang="en-US" sz="1600" b="0" err="1">
                <a:solidFill>
                  <a:srgbClr val="701A1C"/>
                </a:solidFill>
                <a:ea typeface="+mn-lt"/>
                <a:cs typeface="+mn-lt"/>
              </a:rPr>
              <a:t>contextes</a:t>
            </a:r>
            <a:r>
              <a:rPr lang="en-US" sz="1600" b="0">
                <a:solidFill>
                  <a:srgbClr val="701A1C"/>
                </a:solidFill>
                <a:ea typeface="+mn-lt"/>
                <a:cs typeface="+mn-lt"/>
              </a:rPr>
              <a:t>. </a:t>
            </a:r>
          </a:p>
          <a:p>
            <a:endParaRPr lang="en-US" sz="1600" b="0">
              <a:solidFill>
                <a:srgbClr val="701A1C"/>
              </a:solidFill>
              <a:ea typeface="+mn-lt"/>
              <a:cs typeface="+mn-lt"/>
            </a:endParaRPr>
          </a:p>
          <a:p>
            <a:pPr marL="285750" indent="-285750">
              <a:buFont typeface="Wingdings" panose="05000000000000000000" pitchFamily="2" charset="2"/>
              <a:buChar char="Ø"/>
            </a:pPr>
            <a:r>
              <a:rPr lang="en-US" sz="1600" b="0">
                <a:solidFill>
                  <a:srgbClr val="701A1C"/>
                </a:solidFill>
                <a:ea typeface="+mn-lt"/>
                <a:cs typeface="+mn-lt"/>
              </a:rPr>
              <a:t>Confirmer la manière </a:t>
            </a:r>
            <a:r>
              <a:rPr lang="en-US" sz="1600" b="0" err="1">
                <a:solidFill>
                  <a:srgbClr val="701A1C"/>
                </a:solidFill>
                <a:ea typeface="+mn-lt"/>
                <a:cs typeface="+mn-lt"/>
              </a:rPr>
              <a:t>d’analyser</a:t>
            </a:r>
            <a:r>
              <a:rPr lang="en-US" sz="1600" b="0">
                <a:solidFill>
                  <a:srgbClr val="701A1C"/>
                </a:solidFill>
                <a:ea typeface="+mn-lt"/>
                <a:cs typeface="+mn-lt"/>
              </a:rPr>
              <a:t> les données </a:t>
            </a:r>
            <a:r>
              <a:rPr lang="en-US" sz="1600" b="0" err="1">
                <a:solidFill>
                  <a:srgbClr val="701A1C"/>
                </a:solidFill>
                <a:ea typeface="+mn-lt"/>
                <a:cs typeface="+mn-lt"/>
              </a:rPr>
              <a:t>collectées</a:t>
            </a:r>
            <a:r>
              <a:rPr lang="en-US" sz="1600" b="0">
                <a:solidFill>
                  <a:srgbClr val="701A1C"/>
                </a:solidFill>
                <a:ea typeface="+mn-lt"/>
                <a:cs typeface="+mn-lt"/>
              </a:rPr>
              <a:t> pour </a:t>
            </a:r>
            <a:r>
              <a:rPr lang="en-US" sz="1600" b="0" err="1">
                <a:solidFill>
                  <a:srgbClr val="701A1C"/>
                </a:solidFill>
                <a:ea typeface="+mn-lt"/>
                <a:cs typeface="+mn-lt"/>
              </a:rPr>
              <a:t>montrer</a:t>
            </a:r>
            <a:r>
              <a:rPr lang="en-US" sz="1600" b="0">
                <a:solidFill>
                  <a:srgbClr val="701A1C"/>
                </a:solidFill>
                <a:ea typeface="+mn-lt"/>
                <a:cs typeface="+mn-lt"/>
              </a:rPr>
              <a:t> un </a:t>
            </a:r>
            <a:r>
              <a:rPr lang="en-US" sz="1600" b="0" err="1">
                <a:solidFill>
                  <a:srgbClr val="701A1C"/>
                </a:solidFill>
                <a:ea typeface="+mn-lt"/>
                <a:cs typeface="+mn-lt"/>
              </a:rPr>
              <a:t>changement</a:t>
            </a:r>
            <a:r>
              <a:rPr lang="en-US" sz="1600" b="0">
                <a:solidFill>
                  <a:srgbClr val="701A1C"/>
                </a:solidFill>
                <a:ea typeface="+mn-lt"/>
                <a:cs typeface="+mn-lt"/>
              </a:rPr>
              <a:t> et explorer la </a:t>
            </a:r>
            <a:r>
              <a:rPr lang="en-US" sz="1600" b="0" err="1">
                <a:solidFill>
                  <a:srgbClr val="701A1C"/>
                </a:solidFill>
                <a:ea typeface="+mn-lt"/>
                <a:cs typeface="+mn-lt"/>
              </a:rPr>
              <a:t>validité</a:t>
            </a:r>
            <a:r>
              <a:rPr lang="en-US" sz="1600" b="0">
                <a:solidFill>
                  <a:srgbClr val="701A1C"/>
                </a:solidFill>
                <a:ea typeface="+mn-lt"/>
                <a:cs typeface="+mn-lt"/>
              </a:rPr>
              <a:t> </a:t>
            </a:r>
            <a:r>
              <a:rPr lang="en-US" sz="1600" b="0" err="1">
                <a:solidFill>
                  <a:srgbClr val="701A1C"/>
                </a:solidFill>
                <a:ea typeface="+mn-lt"/>
                <a:cs typeface="+mn-lt"/>
              </a:rPr>
              <a:t>d’une</a:t>
            </a:r>
            <a:r>
              <a:rPr lang="en-US" sz="1600" b="0">
                <a:solidFill>
                  <a:srgbClr val="701A1C"/>
                </a:solidFill>
                <a:ea typeface="+mn-lt"/>
                <a:cs typeface="+mn-lt"/>
              </a:rPr>
              <a:t> notation à </a:t>
            </a:r>
            <a:r>
              <a:rPr lang="en-US" sz="1600" b="0" err="1">
                <a:solidFill>
                  <a:srgbClr val="701A1C"/>
                </a:solidFill>
                <a:ea typeface="+mn-lt"/>
                <a:cs typeface="+mn-lt"/>
              </a:rPr>
              <a:t>l'aide</a:t>
            </a:r>
            <a:r>
              <a:rPr lang="en-US" sz="1600" b="0">
                <a:solidFill>
                  <a:srgbClr val="701A1C"/>
                </a:solidFill>
                <a:ea typeface="+mn-lt"/>
                <a:cs typeface="+mn-lt"/>
              </a:rPr>
              <a:t> de « </a:t>
            </a:r>
            <a:r>
              <a:rPr lang="en-US" sz="1600" b="0" err="1">
                <a:solidFill>
                  <a:srgbClr val="701A1C"/>
                </a:solidFill>
                <a:ea typeface="+mn-lt"/>
                <a:cs typeface="+mn-lt"/>
              </a:rPr>
              <a:t>ponts</a:t>
            </a:r>
            <a:r>
              <a:rPr lang="en-US" sz="1600" b="0">
                <a:solidFill>
                  <a:srgbClr val="701A1C"/>
                </a:solidFill>
                <a:ea typeface="+mn-lt"/>
                <a:cs typeface="+mn-lt"/>
              </a:rPr>
              <a:t> » et de </a:t>
            </a:r>
          </a:p>
          <a:p>
            <a:r>
              <a:rPr lang="en-US" sz="1600" b="0">
                <a:solidFill>
                  <a:srgbClr val="701A1C"/>
                </a:solidFill>
                <a:ea typeface="+mn-lt"/>
                <a:cs typeface="+mn-lt"/>
              </a:rPr>
              <a:t>     « smileys ». </a:t>
            </a:r>
            <a:endParaRPr lang="en-US">
              <a:cs typeface="Arial" panose="020B0604020202020204"/>
            </a:endParaRPr>
          </a:p>
          <a:p>
            <a:endParaRPr lang="en-US" sz="1600" b="0">
              <a:solidFill>
                <a:srgbClr val="701A1C"/>
              </a:solidFill>
              <a:ea typeface="+mn-lt"/>
              <a:cs typeface="+mn-lt"/>
            </a:endParaRPr>
          </a:p>
          <a:p>
            <a:pPr marL="285750" indent="-285750">
              <a:buFont typeface="Wingdings" panose="05000000000000000000" pitchFamily="2" charset="2"/>
              <a:buChar char="Ø"/>
            </a:pPr>
            <a:r>
              <a:rPr lang="en-US" sz="1600" b="0">
                <a:solidFill>
                  <a:srgbClr val="701A1C"/>
                </a:solidFill>
                <a:ea typeface="+mn-lt"/>
                <a:cs typeface="+mn-lt"/>
              </a:rPr>
              <a:t>Impliquer le personnel chargé de la mise </a:t>
            </a:r>
            <a:r>
              <a:rPr lang="en-US" sz="1600" b="0" err="1">
                <a:solidFill>
                  <a:srgbClr val="701A1C"/>
                </a:solidFill>
                <a:ea typeface="+mn-lt"/>
                <a:cs typeface="+mn-lt"/>
              </a:rPr>
              <a:t>en</a:t>
            </a:r>
            <a:r>
              <a:rPr lang="en-US" sz="1600" b="0">
                <a:solidFill>
                  <a:srgbClr val="701A1C"/>
                </a:solidFill>
                <a:ea typeface="+mn-lt"/>
                <a:cs typeface="+mn-lt"/>
              </a:rPr>
              <a:t> </a:t>
            </a:r>
            <a:r>
              <a:rPr lang="en-US" sz="1600" b="0" err="1">
                <a:solidFill>
                  <a:srgbClr val="701A1C"/>
                </a:solidFill>
                <a:ea typeface="+mn-lt"/>
                <a:cs typeface="+mn-lt"/>
              </a:rPr>
              <a:t>œuvre</a:t>
            </a:r>
            <a:r>
              <a:rPr lang="en-US" sz="1600" b="0">
                <a:solidFill>
                  <a:srgbClr val="701A1C"/>
                </a:solidFill>
                <a:ea typeface="+mn-lt"/>
                <a:cs typeface="+mn-lt"/>
              </a:rPr>
              <a:t> dans les </a:t>
            </a:r>
            <a:r>
              <a:rPr lang="en-US" sz="1600" b="0" err="1">
                <a:solidFill>
                  <a:srgbClr val="701A1C"/>
                </a:solidFill>
                <a:ea typeface="+mn-lt"/>
                <a:cs typeface="+mn-lt"/>
              </a:rPr>
              <a:t>futurs</a:t>
            </a:r>
            <a:r>
              <a:rPr lang="en-US" sz="1600" b="0">
                <a:solidFill>
                  <a:srgbClr val="701A1C"/>
                </a:solidFill>
                <a:ea typeface="+mn-lt"/>
                <a:cs typeface="+mn-lt"/>
              </a:rPr>
              <a:t> tests de la </a:t>
            </a:r>
            <a:r>
              <a:rPr lang="en-US" sz="1600" b="0" err="1">
                <a:solidFill>
                  <a:srgbClr val="701A1C"/>
                </a:solidFill>
                <a:ea typeface="+mn-lt"/>
                <a:cs typeface="+mn-lt"/>
              </a:rPr>
              <a:t>méthode</a:t>
            </a:r>
            <a:r>
              <a:rPr lang="en-US" sz="1600" b="0">
                <a:solidFill>
                  <a:srgbClr val="701A1C"/>
                </a:solidFill>
                <a:ea typeface="+mn-lt"/>
                <a:cs typeface="+mn-lt"/>
              </a:rPr>
              <a:t>, </a:t>
            </a:r>
            <a:r>
              <a:rPr lang="en-US" sz="1600" b="0" err="1">
                <a:solidFill>
                  <a:srgbClr val="701A1C"/>
                </a:solidFill>
                <a:ea typeface="+mn-lt"/>
                <a:cs typeface="+mn-lt"/>
              </a:rPr>
              <a:t>afin</a:t>
            </a:r>
            <a:r>
              <a:rPr lang="en-US" sz="1600" b="0">
                <a:solidFill>
                  <a:srgbClr val="701A1C"/>
                </a:solidFill>
                <a:ea typeface="+mn-lt"/>
                <a:cs typeface="+mn-lt"/>
              </a:rPr>
              <a:t> de confirmer </a:t>
            </a:r>
            <a:r>
              <a:rPr lang="en-US" sz="1600" b="0" err="1">
                <a:solidFill>
                  <a:srgbClr val="701A1C"/>
                </a:solidFill>
                <a:ea typeface="+mn-lt"/>
                <a:cs typeface="+mn-lt"/>
              </a:rPr>
              <a:t>qu’elle</a:t>
            </a:r>
            <a:r>
              <a:rPr lang="en-US" sz="1600" b="0">
                <a:solidFill>
                  <a:srgbClr val="701A1C"/>
                </a:solidFill>
                <a:ea typeface="+mn-lt"/>
                <a:cs typeface="+mn-lt"/>
              </a:rPr>
              <a:t> </a:t>
            </a:r>
            <a:r>
              <a:rPr lang="en-US" sz="1600" b="0" err="1">
                <a:solidFill>
                  <a:srgbClr val="701A1C"/>
                </a:solidFill>
                <a:ea typeface="+mn-lt"/>
                <a:cs typeface="+mn-lt"/>
              </a:rPr>
              <a:t>pourra</a:t>
            </a:r>
            <a:r>
              <a:rPr lang="en-US" sz="1600" b="0">
                <a:solidFill>
                  <a:srgbClr val="701A1C"/>
                </a:solidFill>
                <a:ea typeface="+mn-lt"/>
                <a:cs typeface="+mn-lt"/>
              </a:rPr>
              <a:t> </a:t>
            </a:r>
            <a:r>
              <a:rPr lang="en-US" sz="1600" b="0" err="1">
                <a:solidFill>
                  <a:srgbClr val="701A1C"/>
                </a:solidFill>
                <a:ea typeface="+mn-lt"/>
                <a:cs typeface="+mn-lt"/>
              </a:rPr>
              <a:t>être</a:t>
            </a:r>
            <a:r>
              <a:rPr lang="en-US" sz="1600" b="0">
                <a:solidFill>
                  <a:srgbClr val="701A1C"/>
                </a:solidFill>
                <a:ea typeface="+mn-lt"/>
                <a:cs typeface="+mn-lt"/>
              </a:rPr>
              <a:t> </a:t>
            </a:r>
            <a:r>
              <a:rPr lang="en-US" sz="1600" b="0" err="1">
                <a:solidFill>
                  <a:srgbClr val="701A1C"/>
                </a:solidFill>
                <a:ea typeface="+mn-lt"/>
                <a:cs typeface="+mn-lt"/>
              </a:rPr>
              <a:t>utilisée</a:t>
            </a:r>
            <a:r>
              <a:rPr lang="en-US" sz="1600" b="0">
                <a:solidFill>
                  <a:srgbClr val="701A1C"/>
                </a:solidFill>
                <a:ea typeface="+mn-lt"/>
                <a:cs typeface="+mn-lt"/>
              </a:rPr>
              <a:t> par les </a:t>
            </a:r>
            <a:r>
              <a:rPr lang="en-US" sz="1600" b="0" err="1">
                <a:solidFill>
                  <a:srgbClr val="701A1C"/>
                </a:solidFill>
                <a:ea typeface="+mn-lt"/>
                <a:cs typeface="+mn-lt"/>
              </a:rPr>
              <a:t>utilisateurs</a:t>
            </a:r>
            <a:r>
              <a:rPr lang="en-US" sz="1600" b="0">
                <a:solidFill>
                  <a:srgbClr val="701A1C"/>
                </a:solidFill>
                <a:ea typeface="+mn-lt"/>
                <a:cs typeface="+mn-lt"/>
              </a:rPr>
              <a:t> </a:t>
            </a:r>
            <a:r>
              <a:rPr lang="en-US" sz="1600" b="0" err="1">
                <a:solidFill>
                  <a:srgbClr val="701A1C"/>
                </a:solidFill>
                <a:ea typeface="+mn-lt"/>
                <a:cs typeface="+mn-lt"/>
              </a:rPr>
              <a:t>finaux</a:t>
            </a:r>
            <a:r>
              <a:rPr lang="en-US" sz="1600" b="0">
                <a:solidFill>
                  <a:srgbClr val="701A1C"/>
                </a:solidFill>
                <a:ea typeface="+mn-lt"/>
                <a:cs typeface="+mn-lt"/>
              </a:rPr>
              <a:t> et </a:t>
            </a:r>
            <a:r>
              <a:rPr lang="en-US" sz="1600" b="0" err="1">
                <a:solidFill>
                  <a:srgbClr val="701A1C"/>
                </a:solidFill>
                <a:ea typeface="+mn-lt"/>
                <a:cs typeface="+mn-lt"/>
              </a:rPr>
              <a:t>utilisatrices</a:t>
            </a:r>
            <a:r>
              <a:rPr lang="en-US" sz="1600" b="0">
                <a:solidFill>
                  <a:srgbClr val="701A1C"/>
                </a:solidFill>
                <a:ea typeface="+mn-lt"/>
                <a:cs typeface="+mn-lt"/>
              </a:rPr>
              <a:t> finales </a:t>
            </a:r>
            <a:r>
              <a:rPr lang="en-US" sz="1600" b="0" err="1">
                <a:solidFill>
                  <a:srgbClr val="701A1C"/>
                </a:solidFill>
                <a:ea typeface="+mn-lt"/>
                <a:cs typeface="+mn-lt"/>
              </a:rPr>
              <a:t>prévu·es</a:t>
            </a:r>
            <a:r>
              <a:rPr lang="en-US" sz="1600" b="0">
                <a:solidFill>
                  <a:srgbClr val="701A1C"/>
                </a:solidFill>
                <a:ea typeface="+mn-lt"/>
                <a:cs typeface="+mn-lt"/>
              </a:rPr>
              <a:t>.</a:t>
            </a:r>
            <a:endParaRPr lang="en-US" sz="1600" b="0">
              <a:solidFill>
                <a:srgbClr val="701A1C"/>
              </a:solidFill>
              <a:cs typeface="Arial"/>
            </a:endParaRPr>
          </a:p>
        </p:txBody>
      </p:sp>
      <p:pic>
        <p:nvPicPr>
          <p:cNvPr id="7" name="Image 13">
            <a:extLst>
              <a:ext uri="{FF2B5EF4-FFF2-40B4-BE49-F238E27FC236}">
                <a16:creationId xmlns:a16="http://schemas.microsoft.com/office/drawing/2014/main" id="{FF363D1A-D66A-3FF1-A4D4-4DDB129D55F9}"/>
              </a:ext>
            </a:extLst>
          </p:cNvPr>
          <p:cNvPicPr>
            <a:picLocks noChangeAspect="1"/>
          </p:cNvPicPr>
          <p:nvPr/>
        </p:nvPicPr>
        <p:blipFill>
          <a:blip r:embed="rId2"/>
          <a:stretch>
            <a:fillRect/>
          </a:stretch>
        </p:blipFill>
        <p:spPr>
          <a:xfrm>
            <a:off x="10518936" y="6281167"/>
            <a:ext cx="1199521" cy="378538"/>
          </a:xfrm>
          <a:prstGeom prst="rect">
            <a:avLst/>
          </a:prstGeom>
        </p:spPr>
      </p:pic>
    </p:spTree>
    <p:extLst>
      <p:ext uri="{BB962C8B-B14F-4D97-AF65-F5344CB8AC3E}">
        <p14:creationId xmlns:p14="http://schemas.microsoft.com/office/powerpoint/2010/main" val="4070324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C7A87-2E13-75B5-3300-182886BB1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CF44-91D4-4FFC-F643-F9E5D934A2D3}"/>
              </a:ext>
            </a:extLst>
          </p:cNvPr>
          <p:cNvSpPr>
            <a:spLocks noGrp="1"/>
          </p:cNvSpPr>
          <p:nvPr>
            <p:ph type="title"/>
          </p:nvPr>
        </p:nvSpPr>
        <p:spPr/>
        <p:txBody>
          <a:bodyPr/>
          <a:lstStyle/>
          <a:p>
            <a:r>
              <a:rPr lang="en-US">
                <a:cs typeface="Arial"/>
              </a:rPr>
              <a:t>Recommendations / </a:t>
            </a:r>
            <a:r>
              <a:rPr lang="en-US" err="1">
                <a:cs typeface="Arial"/>
              </a:rPr>
              <a:t>Recommandations</a:t>
            </a:r>
            <a:r>
              <a:rPr lang="en-US">
                <a:cs typeface="Arial"/>
              </a:rPr>
              <a:t> [2]</a:t>
            </a:r>
            <a:endParaRPr lang="en-US"/>
          </a:p>
        </p:txBody>
      </p:sp>
      <p:sp>
        <p:nvSpPr>
          <p:cNvPr id="4" name="Text Placeholder 3">
            <a:extLst>
              <a:ext uri="{FF2B5EF4-FFF2-40B4-BE49-F238E27FC236}">
                <a16:creationId xmlns:a16="http://schemas.microsoft.com/office/drawing/2014/main" id="{C79B824A-8D22-1661-46EB-87D2ED00386B}"/>
              </a:ext>
            </a:extLst>
          </p:cNvPr>
          <p:cNvSpPr>
            <a:spLocks noGrp="1"/>
          </p:cNvSpPr>
          <p:nvPr>
            <p:ph type="body" sz="quarter" idx="13"/>
          </p:nvPr>
        </p:nvSpPr>
        <p:spPr>
          <a:xfrm>
            <a:off x="6312026" y="1849276"/>
            <a:ext cx="5256535" cy="2708434"/>
          </a:xfrm>
        </p:spPr>
        <p:txBody>
          <a:bodyPr vert="horz" wrap="square" lIns="36000" tIns="0" rIns="36000" bIns="0" rtlCol="0" anchor="t">
            <a:spAutoFit/>
          </a:bodyPr>
          <a:lstStyle/>
          <a:p>
            <a:pPr marL="285750" indent="-285750">
              <a:buFont typeface="Wingdings" panose="05000000000000000000" pitchFamily="2" charset="2"/>
              <a:buChar char="Ø"/>
            </a:pPr>
            <a:r>
              <a:rPr lang="en-US" sz="1600" b="0">
                <a:solidFill>
                  <a:srgbClr val="F08226"/>
                </a:solidFill>
                <a:cs typeface="Arial"/>
              </a:rPr>
              <a:t>Develop training and/ or implementation guidelines, to inform and help </a:t>
            </a:r>
            <a:r>
              <a:rPr lang="en-US" sz="1600" b="0" err="1">
                <a:solidFill>
                  <a:srgbClr val="F08226"/>
                </a:solidFill>
                <a:cs typeface="Arial"/>
              </a:rPr>
              <a:t>standardise</a:t>
            </a:r>
            <a:r>
              <a:rPr lang="en-US" sz="1600" b="0">
                <a:solidFill>
                  <a:srgbClr val="F08226"/>
                </a:solidFill>
                <a:cs typeface="Arial"/>
              </a:rPr>
              <a:t> </a:t>
            </a:r>
            <a:r>
              <a:rPr lang="en-US" sz="1600" b="0" err="1">
                <a:solidFill>
                  <a:srgbClr val="F08226"/>
                </a:solidFill>
                <a:cs typeface="Arial"/>
              </a:rPr>
              <a:t>utilisation</a:t>
            </a:r>
            <a:r>
              <a:rPr lang="en-US" sz="1600" b="0">
                <a:solidFill>
                  <a:srgbClr val="F08226"/>
                </a:solidFill>
                <a:cs typeface="Arial"/>
              </a:rPr>
              <a:t> of the outcome measurement method. </a:t>
            </a:r>
            <a:endParaRPr lang="en-US" sz="1600" b="0">
              <a:cs typeface="Arial"/>
            </a:endParaRPr>
          </a:p>
          <a:p>
            <a:pPr marL="285750" indent="-285750">
              <a:buFont typeface="Wingdings" panose="05000000000000000000" pitchFamily="2" charset="2"/>
              <a:buChar char="Ø"/>
            </a:pPr>
            <a:endParaRPr lang="en-US" sz="1600" b="0">
              <a:solidFill>
                <a:srgbClr val="F08226"/>
              </a:solidFill>
              <a:cs typeface="Arial"/>
            </a:endParaRPr>
          </a:p>
          <a:p>
            <a:pPr marL="285750" indent="-285750">
              <a:buFont typeface="Wingdings" panose="05000000000000000000" pitchFamily="2" charset="2"/>
              <a:buChar char="Ø"/>
            </a:pPr>
            <a:r>
              <a:rPr lang="en-US" sz="1600" b="0">
                <a:solidFill>
                  <a:srgbClr val="F08226"/>
                </a:solidFill>
                <a:cs typeface="Arial"/>
              </a:rPr>
              <a:t>Review application of the outcome measurement method at regular intervals (e.g.,  annually or after use by five projects) to further strengthen the outcome measurement method and its constituent parts.  </a:t>
            </a:r>
            <a:endParaRPr lang="en-US" sz="1600" b="0">
              <a:cs typeface="Arial"/>
            </a:endParaRPr>
          </a:p>
          <a:p>
            <a:pPr marL="285750" indent="-285750">
              <a:buFont typeface="Wingdings" panose="05000000000000000000" pitchFamily="2" charset="2"/>
              <a:buChar char="Ø"/>
            </a:pPr>
            <a:endParaRPr lang="en-US" sz="1600" b="0">
              <a:solidFill>
                <a:srgbClr val="F08226"/>
              </a:solidFill>
              <a:cs typeface="Arial"/>
            </a:endParaRPr>
          </a:p>
          <a:p>
            <a:pPr marL="285750" indent="-285750">
              <a:buFont typeface="Wingdings" panose="05000000000000000000" pitchFamily="2" charset="2"/>
              <a:buChar char="Ø"/>
            </a:pPr>
            <a:r>
              <a:rPr lang="en-US" sz="1600" b="0">
                <a:solidFill>
                  <a:srgbClr val="F08226"/>
                </a:solidFill>
                <a:cs typeface="Arial"/>
              </a:rPr>
              <a:t>Examine how to also assess attribution of stigma reduction to projects</a:t>
            </a:r>
            <a:endParaRPr lang="en-US" sz="1600" b="0">
              <a:cs typeface="Arial"/>
            </a:endParaRPr>
          </a:p>
        </p:txBody>
      </p:sp>
      <p:sp>
        <p:nvSpPr>
          <p:cNvPr id="5" name="Text Placeholder 4">
            <a:extLst>
              <a:ext uri="{FF2B5EF4-FFF2-40B4-BE49-F238E27FC236}">
                <a16:creationId xmlns:a16="http://schemas.microsoft.com/office/drawing/2014/main" id="{84C1475B-A9F3-8B56-6EBF-615B177765A0}"/>
              </a:ext>
            </a:extLst>
          </p:cNvPr>
          <p:cNvSpPr>
            <a:spLocks noGrp="1"/>
          </p:cNvSpPr>
          <p:nvPr>
            <p:ph type="body" sz="quarter" idx="14"/>
          </p:nvPr>
        </p:nvSpPr>
        <p:spPr>
          <a:xfrm>
            <a:off x="623441" y="1831017"/>
            <a:ext cx="5256535" cy="2954655"/>
          </a:xfrm>
        </p:spPr>
        <p:txBody>
          <a:bodyPr vert="horz" wrap="square" lIns="36000" tIns="0" rIns="36000" bIns="0" rtlCol="0" anchor="t">
            <a:spAutoFit/>
          </a:bodyPr>
          <a:lstStyle/>
          <a:p>
            <a:pPr marL="285750" indent="-285750">
              <a:buFont typeface="Wingdings" panose="05000000000000000000" pitchFamily="2" charset="2"/>
              <a:buChar char="Ø"/>
            </a:pPr>
            <a:r>
              <a:rPr lang="en-US" sz="1600" b="0">
                <a:solidFill>
                  <a:schemeClr val="tx2"/>
                </a:solidFill>
                <a:ea typeface="+mn-lt"/>
                <a:cs typeface="+mn-lt"/>
              </a:rPr>
              <a:t>Assurer la mise à disposition de medias de formation et/</a:t>
            </a:r>
            <a:r>
              <a:rPr lang="en-US" sz="1600" b="0" err="1">
                <a:solidFill>
                  <a:schemeClr val="tx2"/>
                </a:solidFill>
                <a:ea typeface="+mn-lt"/>
                <a:cs typeface="+mn-lt"/>
              </a:rPr>
              <a:t>ou</a:t>
            </a:r>
            <a:r>
              <a:rPr lang="en-US" sz="1600" b="0">
                <a:solidFill>
                  <a:schemeClr val="tx2"/>
                </a:solidFill>
                <a:ea typeface="+mn-lt"/>
                <a:cs typeface="+mn-lt"/>
              </a:rPr>
              <a:t> de </a:t>
            </a:r>
            <a:r>
              <a:rPr lang="en-US" sz="1600" b="0" err="1">
                <a:solidFill>
                  <a:schemeClr val="tx2"/>
                </a:solidFill>
                <a:ea typeface="+mn-lt"/>
                <a:cs typeface="+mn-lt"/>
              </a:rPr>
              <a:t>guidances</a:t>
            </a:r>
            <a:r>
              <a:rPr lang="en-US" sz="1600" b="0">
                <a:solidFill>
                  <a:schemeClr val="tx2"/>
                </a:solidFill>
                <a:ea typeface="+mn-lt"/>
                <a:cs typeface="+mn-lt"/>
              </a:rPr>
              <a:t> pratiques </a:t>
            </a:r>
            <a:r>
              <a:rPr lang="en-US" sz="1600" b="0" err="1">
                <a:solidFill>
                  <a:schemeClr val="tx2"/>
                </a:solidFill>
                <a:ea typeface="+mn-lt"/>
                <a:cs typeface="+mn-lt"/>
              </a:rPr>
              <a:t>afin</a:t>
            </a:r>
            <a:r>
              <a:rPr lang="en-US" sz="1600" b="0">
                <a:solidFill>
                  <a:schemeClr val="tx2"/>
                </a:solidFill>
                <a:ea typeface="+mn-lt"/>
                <a:cs typeface="+mn-lt"/>
              </a:rPr>
              <a:t> </a:t>
            </a:r>
            <a:r>
              <a:rPr lang="en-US" sz="1600" b="0" err="1">
                <a:solidFill>
                  <a:schemeClr val="tx2"/>
                </a:solidFill>
                <a:ea typeface="+mn-lt"/>
                <a:cs typeface="+mn-lt"/>
              </a:rPr>
              <a:t>d'informer</a:t>
            </a:r>
            <a:r>
              <a:rPr lang="en-US" sz="1600" b="0">
                <a:solidFill>
                  <a:schemeClr val="tx2"/>
                </a:solidFill>
                <a:ea typeface="+mn-lt"/>
                <a:cs typeface="+mn-lt"/>
              </a:rPr>
              <a:t> et de guider </a:t>
            </a:r>
            <a:r>
              <a:rPr lang="en-US" sz="1600" b="0" err="1">
                <a:solidFill>
                  <a:schemeClr val="tx2"/>
                </a:solidFill>
                <a:ea typeface="+mn-lt"/>
                <a:cs typeface="+mn-lt"/>
              </a:rPr>
              <a:t>l'utilisation</a:t>
            </a:r>
            <a:r>
              <a:rPr lang="en-US" sz="1600" b="0">
                <a:solidFill>
                  <a:schemeClr val="tx2"/>
                </a:solidFill>
                <a:ea typeface="+mn-lt"/>
                <a:cs typeface="+mn-lt"/>
              </a:rPr>
              <a:t> de la </a:t>
            </a:r>
            <a:r>
              <a:rPr lang="en-US" sz="1600" b="0" err="1">
                <a:solidFill>
                  <a:schemeClr val="tx2"/>
                </a:solidFill>
                <a:ea typeface="+mn-lt"/>
                <a:cs typeface="+mn-lt"/>
              </a:rPr>
              <a:t>méthode</a:t>
            </a:r>
            <a:r>
              <a:rPr lang="en-US" sz="1600" b="0">
                <a:solidFill>
                  <a:schemeClr val="tx2"/>
                </a:solidFill>
                <a:ea typeface="+mn-lt"/>
                <a:cs typeface="+mn-lt"/>
              </a:rPr>
              <a:t> de </a:t>
            </a:r>
            <a:r>
              <a:rPr lang="en-US" sz="1600" b="0" err="1">
                <a:solidFill>
                  <a:schemeClr val="tx2"/>
                </a:solidFill>
                <a:ea typeface="+mn-lt"/>
                <a:cs typeface="+mn-lt"/>
              </a:rPr>
              <a:t>mesure</a:t>
            </a:r>
            <a:r>
              <a:rPr lang="en-US" sz="1600" b="0">
                <a:solidFill>
                  <a:schemeClr val="tx2"/>
                </a:solidFill>
                <a:ea typeface="+mn-lt"/>
                <a:cs typeface="+mn-lt"/>
              </a:rPr>
              <a:t> des </a:t>
            </a:r>
            <a:r>
              <a:rPr lang="en-US" sz="1600" b="0" err="1">
                <a:solidFill>
                  <a:schemeClr val="tx2"/>
                </a:solidFill>
                <a:ea typeface="+mn-lt"/>
                <a:cs typeface="+mn-lt"/>
              </a:rPr>
              <a:t>effets</a:t>
            </a:r>
            <a:r>
              <a:rPr lang="en-US" sz="1600" b="0">
                <a:solidFill>
                  <a:schemeClr val="tx2"/>
                </a:solidFill>
                <a:ea typeface="+mn-lt"/>
                <a:cs typeface="+mn-lt"/>
              </a:rPr>
              <a:t>. </a:t>
            </a:r>
            <a:endParaRPr lang="en-US" sz="1600" b="0">
              <a:solidFill>
                <a:schemeClr val="tx2"/>
              </a:solidFill>
              <a:cs typeface="Arial"/>
            </a:endParaRPr>
          </a:p>
          <a:p>
            <a:pPr marL="285750" indent="-285750">
              <a:buFont typeface="Wingdings" panose="05000000000000000000" pitchFamily="2" charset="2"/>
              <a:buChar char="Ø"/>
            </a:pPr>
            <a:endParaRPr lang="en-US" sz="1600" b="0">
              <a:solidFill>
                <a:schemeClr val="tx2"/>
              </a:solidFill>
              <a:cs typeface="Arial"/>
            </a:endParaRPr>
          </a:p>
          <a:p>
            <a:pPr marL="285750" indent="-285750">
              <a:buFont typeface="Wingdings" panose="05000000000000000000" pitchFamily="2" charset="2"/>
              <a:buChar char="Ø"/>
            </a:pPr>
            <a:r>
              <a:rPr lang="en-US" sz="1600" b="0">
                <a:solidFill>
                  <a:schemeClr val="tx2"/>
                </a:solidFill>
                <a:ea typeface="+mn-lt"/>
                <a:cs typeface="+mn-lt"/>
              </a:rPr>
              <a:t>Examiner </a:t>
            </a:r>
            <a:r>
              <a:rPr lang="en-US" sz="1600" b="0" err="1">
                <a:solidFill>
                  <a:schemeClr val="tx2"/>
                </a:solidFill>
                <a:ea typeface="+mn-lt"/>
                <a:cs typeface="+mn-lt"/>
              </a:rPr>
              <a:t>l'application</a:t>
            </a:r>
            <a:r>
              <a:rPr lang="en-US" sz="1600" b="0">
                <a:solidFill>
                  <a:schemeClr val="tx2"/>
                </a:solidFill>
                <a:ea typeface="+mn-lt"/>
                <a:cs typeface="+mn-lt"/>
              </a:rPr>
              <a:t> de la </a:t>
            </a:r>
            <a:r>
              <a:rPr lang="en-US" sz="1600" b="0" err="1">
                <a:solidFill>
                  <a:schemeClr val="tx2"/>
                </a:solidFill>
                <a:ea typeface="+mn-lt"/>
                <a:cs typeface="+mn-lt"/>
              </a:rPr>
              <a:t>méthode</a:t>
            </a:r>
            <a:r>
              <a:rPr lang="en-US" sz="1600" b="0">
                <a:solidFill>
                  <a:schemeClr val="tx2"/>
                </a:solidFill>
                <a:ea typeface="+mn-lt"/>
                <a:cs typeface="+mn-lt"/>
              </a:rPr>
              <a:t> de </a:t>
            </a:r>
            <a:r>
              <a:rPr lang="en-US" sz="1600" b="0" err="1">
                <a:solidFill>
                  <a:schemeClr val="tx2"/>
                </a:solidFill>
                <a:ea typeface="+mn-lt"/>
                <a:cs typeface="+mn-lt"/>
              </a:rPr>
              <a:t>mesure</a:t>
            </a:r>
            <a:r>
              <a:rPr lang="en-US" sz="1600" b="0">
                <a:solidFill>
                  <a:schemeClr val="tx2"/>
                </a:solidFill>
                <a:ea typeface="+mn-lt"/>
                <a:cs typeface="+mn-lt"/>
              </a:rPr>
              <a:t> des effets à </a:t>
            </a:r>
            <a:r>
              <a:rPr lang="en-US" sz="1600" b="0" err="1">
                <a:solidFill>
                  <a:schemeClr val="tx2"/>
                </a:solidFill>
                <a:ea typeface="+mn-lt"/>
                <a:cs typeface="+mn-lt"/>
              </a:rPr>
              <a:t>intervalles</a:t>
            </a:r>
            <a:r>
              <a:rPr lang="en-US" sz="1600" b="0">
                <a:solidFill>
                  <a:schemeClr val="tx2"/>
                </a:solidFill>
                <a:ea typeface="+mn-lt"/>
                <a:cs typeface="+mn-lt"/>
              </a:rPr>
              <a:t> </a:t>
            </a:r>
            <a:r>
              <a:rPr lang="en-US" sz="1600" b="0" err="1">
                <a:solidFill>
                  <a:schemeClr val="tx2"/>
                </a:solidFill>
                <a:ea typeface="+mn-lt"/>
                <a:cs typeface="+mn-lt"/>
              </a:rPr>
              <a:t>réguliers</a:t>
            </a:r>
            <a:r>
              <a:rPr lang="en-US" sz="1600" b="0">
                <a:solidFill>
                  <a:schemeClr val="tx2"/>
                </a:solidFill>
                <a:ea typeface="+mn-lt"/>
                <a:cs typeface="+mn-lt"/>
              </a:rPr>
              <a:t> (par </a:t>
            </a:r>
            <a:r>
              <a:rPr lang="en-US" sz="1600" b="0" err="1">
                <a:solidFill>
                  <a:schemeClr val="tx2"/>
                </a:solidFill>
                <a:ea typeface="+mn-lt"/>
                <a:cs typeface="+mn-lt"/>
              </a:rPr>
              <a:t>exemple</a:t>
            </a:r>
            <a:r>
              <a:rPr lang="en-US" sz="1600" b="0">
                <a:solidFill>
                  <a:schemeClr val="tx2"/>
                </a:solidFill>
                <a:ea typeface="+mn-lt"/>
                <a:cs typeface="+mn-lt"/>
              </a:rPr>
              <a:t>, </a:t>
            </a:r>
            <a:r>
              <a:rPr lang="en-US" sz="1600" b="0" err="1">
                <a:solidFill>
                  <a:schemeClr val="tx2"/>
                </a:solidFill>
                <a:ea typeface="+mn-lt"/>
                <a:cs typeface="+mn-lt"/>
              </a:rPr>
              <a:t>chaque</a:t>
            </a:r>
            <a:r>
              <a:rPr lang="en-US" sz="1600" b="0">
                <a:solidFill>
                  <a:schemeClr val="tx2"/>
                </a:solidFill>
                <a:ea typeface="+mn-lt"/>
                <a:cs typeface="+mn-lt"/>
              </a:rPr>
              <a:t> </a:t>
            </a:r>
            <a:r>
              <a:rPr lang="en-US" sz="1600" b="0" err="1">
                <a:solidFill>
                  <a:schemeClr val="tx2"/>
                </a:solidFill>
                <a:ea typeface="+mn-lt"/>
                <a:cs typeface="+mn-lt"/>
              </a:rPr>
              <a:t>année</a:t>
            </a:r>
            <a:r>
              <a:rPr lang="en-US" sz="1600" b="0">
                <a:solidFill>
                  <a:schemeClr val="tx2"/>
                </a:solidFill>
                <a:ea typeface="+mn-lt"/>
                <a:cs typeface="+mn-lt"/>
              </a:rPr>
              <a:t> </a:t>
            </a:r>
            <a:r>
              <a:rPr lang="en-US" sz="1600" b="0" err="1">
                <a:solidFill>
                  <a:schemeClr val="tx2"/>
                </a:solidFill>
                <a:ea typeface="+mn-lt"/>
                <a:cs typeface="+mn-lt"/>
              </a:rPr>
              <a:t>ou</a:t>
            </a:r>
            <a:r>
              <a:rPr lang="en-US" sz="1600" b="0">
                <a:solidFill>
                  <a:schemeClr val="tx2"/>
                </a:solidFill>
                <a:ea typeface="+mn-lt"/>
                <a:cs typeface="+mn-lt"/>
              </a:rPr>
              <a:t> après cinq </a:t>
            </a:r>
            <a:r>
              <a:rPr lang="en-US" sz="1600" b="0" err="1">
                <a:solidFill>
                  <a:schemeClr val="tx2"/>
                </a:solidFill>
                <a:ea typeface="+mn-lt"/>
                <a:cs typeface="+mn-lt"/>
              </a:rPr>
              <a:t>projets</a:t>
            </a:r>
            <a:r>
              <a:rPr lang="en-US" sz="1600" b="0">
                <a:solidFill>
                  <a:schemeClr val="tx2"/>
                </a:solidFill>
                <a:ea typeface="+mn-lt"/>
                <a:cs typeface="+mn-lt"/>
              </a:rPr>
              <a:t>) </a:t>
            </a:r>
            <a:r>
              <a:rPr lang="en-US" sz="1600" b="0" err="1">
                <a:solidFill>
                  <a:schemeClr val="tx2"/>
                </a:solidFill>
                <a:ea typeface="+mn-lt"/>
                <a:cs typeface="+mn-lt"/>
              </a:rPr>
              <a:t>afin</a:t>
            </a:r>
            <a:r>
              <a:rPr lang="en-US" sz="1600" b="0">
                <a:solidFill>
                  <a:schemeClr val="tx2"/>
                </a:solidFill>
                <a:ea typeface="+mn-lt"/>
                <a:cs typeface="+mn-lt"/>
              </a:rPr>
              <a:t> de la </a:t>
            </a:r>
            <a:r>
              <a:rPr lang="en-US" sz="1600" b="0" err="1">
                <a:solidFill>
                  <a:schemeClr val="tx2"/>
                </a:solidFill>
                <a:ea typeface="+mn-lt"/>
                <a:cs typeface="+mn-lt"/>
              </a:rPr>
              <a:t>renforcer</a:t>
            </a:r>
            <a:r>
              <a:rPr lang="en-US" sz="1600" b="0">
                <a:solidFill>
                  <a:schemeClr val="tx2"/>
                </a:solidFill>
                <a:ea typeface="+mn-lt"/>
                <a:cs typeface="+mn-lt"/>
              </a:rPr>
              <a:t>.</a:t>
            </a:r>
            <a:endParaRPr lang="en-US" sz="1600" b="0">
              <a:solidFill>
                <a:schemeClr val="tx2"/>
              </a:solidFill>
              <a:cs typeface="Arial"/>
            </a:endParaRPr>
          </a:p>
          <a:p>
            <a:pPr marL="285750" indent="-285750">
              <a:buFont typeface="Wingdings" panose="05000000000000000000" pitchFamily="2" charset="2"/>
              <a:buChar char="Ø"/>
            </a:pPr>
            <a:endParaRPr lang="en-US" sz="1600" b="0">
              <a:solidFill>
                <a:schemeClr val="tx2"/>
              </a:solidFill>
              <a:cs typeface="Arial"/>
            </a:endParaRPr>
          </a:p>
          <a:p>
            <a:pPr marL="285750" indent="-285750">
              <a:buFont typeface="Wingdings" panose="05000000000000000000" pitchFamily="2" charset="2"/>
              <a:buChar char="Ø"/>
            </a:pPr>
            <a:r>
              <a:rPr lang="en-US" sz="1600" b="0">
                <a:solidFill>
                  <a:schemeClr val="tx2"/>
                </a:solidFill>
                <a:ea typeface="+mn-lt"/>
                <a:cs typeface="+mn-lt"/>
              </a:rPr>
              <a:t>Explorer comment </a:t>
            </a:r>
            <a:r>
              <a:rPr lang="en-US" sz="1600" b="0" err="1">
                <a:solidFill>
                  <a:schemeClr val="tx2"/>
                </a:solidFill>
                <a:ea typeface="+mn-lt"/>
                <a:cs typeface="+mn-lt"/>
              </a:rPr>
              <a:t>évaluer</a:t>
            </a:r>
            <a:r>
              <a:rPr lang="en-US" sz="1600" b="0">
                <a:solidFill>
                  <a:schemeClr val="tx2"/>
                </a:solidFill>
                <a:ea typeface="+mn-lt"/>
                <a:cs typeface="+mn-lt"/>
              </a:rPr>
              <a:t> </a:t>
            </a:r>
            <a:r>
              <a:rPr lang="en-US" sz="1600" b="0" err="1">
                <a:solidFill>
                  <a:schemeClr val="tx2"/>
                </a:solidFill>
                <a:ea typeface="+mn-lt"/>
                <a:cs typeface="+mn-lt"/>
              </a:rPr>
              <a:t>l'attribution</a:t>
            </a:r>
            <a:r>
              <a:rPr lang="en-US" sz="1600" b="0">
                <a:solidFill>
                  <a:schemeClr val="tx2"/>
                </a:solidFill>
                <a:ea typeface="+mn-lt"/>
                <a:cs typeface="+mn-lt"/>
              </a:rPr>
              <a:t> des </a:t>
            </a:r>
            <a:r>
              <a:rPr lang="en-US" sz="1600" b="0" err="1">
                <a:solidFill>
                  <a:schemeClr val="tx2"/>
                </a:solidFill>
                <a:ea typeface="+mn-lt"/>
                <a:cs typeface="+mn-lt"/>
              </a:rPr>
              <a:t>changements</a:t>
            </a:r>
            <a:r>
              <a:rPr lang="en-US" sz="1600" b="0">
                <a:solidFill>
                  <a:schemeClr val="tx2"/>
                </a:solidFill>
                <a:ea typeface="+mn-lt"/>
                <a:cs typeface="+mn-lt"/>
              </a:rPr>
              <a:t> dans la </a:t>
            </a:r>
            <a:r>
              <a:rPr lang="en-US" sz="1600" b="0" err="1">
                <a:solidFill>
                  <a:schemeClr val="tx2"/>
                </a:solidFill>
                <a:ea typeface="+mn-lt"/>
                <a:cs typeface="+mn-lt"/>
              </a:rPr>
              <a:t>stigmatisation</a:t>
            </a:r>
            <a:r>
              <a:rPr lang="en-US" sz="1600" b="0">
                <a:solidFill>
                  <a:schemeClr val="tx2"/>
                </a:solidFill>
                <a:ea typeface="+mn-lt"/>
                <a:cs typeface="+mn-lt"/>
              </a:rPr>
              <a:t> aux </a:t>
            </a:r>
            <a:r>
              <a:rPr lang="en-US" sz="1600" b="0" err="1">
                <a:solidFill>
                  <a:schemeClr val="tx2"/>
                </a:solidFill>
                <a:ea typeface="+mn-lt"/>
                <a:cs typeface="+mn-lt"/>
              </a:rPr>
              <a:t>projets</a:t>
            </a:r>
            <a:r>
              <a:rPr lang="en-US" sz="1600" b="0">
                <a:solidFill>
                  <a:schemeClr val="tx2"/>
                </a:solidFill>
                <a:ea typeface="+mn-lt"/>
                <a:cs typeface="+mn-lt"/>
              </a:rPr>
              <a:t> mis </a:t>
            </a:r>
            <a:r>
              <a:rPr lang="en-US" sz="1600" b="0" err="1">
                <a:solidFill>
                  <a:schemeClr val="tx2"/>
                </a:solidFill>
                <a:ea typeface="+mn-lt"/>
                <a:cs typeface="+mn-lt"/>
              </a:rPr>
              <a:t>en</a:t>
            </a:r>
            <a:r>
              <a:rPr lang="en-US" sz="1600" b="0">
                <a:solidFill>
                  <a:schemeClr val="tx2"/>
                </a:solidFill>
                <a:ea typeface="+mn-lt"/>
                <a:cs typeface="+mn-lt"/>
              </a:rPr>
              <a:t> oeuvre.</a:t>
            </a:r>
            <a:endParaRPr lang="en-US" sz="1600" b="0">
              <a:solidFill>
                <a:schemeClr val="tx2"/>
              </a:solidFill>
              <a:cs typeface="Arial" panose="020B0604020202020204"/>
            </a:endParaRPr>
          </a:p>
        </p:txBody>
      </p:sp>
      <p:pic>
        <p:nvPicPr>
          <p:cNvPr id="7" name="Image 13">
            <a:extLst>
              <a:ext uri="{FF2B5EF4-FFF2-40B4-BE49-F238E27FC236}">
                <a16:creationId xmlns:a16="http://schemas.microsoft.com/office/drawing/2014/main" id="{7AFB3E29-6C60-0ED4-574F-B712BCF34AC7}"/>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2090061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B9575AC-25A2-6A1B-2928-906A8ADCC2EF}"/>
              </a:ext>
            </a:extLst>
          </p:cNvPr>
          <p:cNvSpPr>
            <a:spLocks noGrp="1"/>
          </p:cNvSpPr>
          <p:nvPr>
            <p:ph type="title"/>
          </p:nvPr>
        </p:nvSpPr>
        <p:spPr>
          <a:xfrm>
            <a:off x="3396000" y="3739098"/>
            <a:ext cx="6228392" cy="553998"/>
          </a:xfrm>
        </p:spPr>
        <p:txBody>
          <a:bodyPr/>
          <a:lstStyle/>
          <a:p>
            <a:r>
              <a:rPr lang="fr-FR">
                <a:solidFill>
                  <a:srgbClr val="E76A3C"/>
                </a:solidFill>
              </a:rPr>
              <a:t>Foire aux questions</a:t>
            </a:r>
          </a:p>
        </p:txBody>
      </p:sp>
      <p:sp>
        <p:nvSpPr>
          <p:cNvPr id="6" name="Titre 1">
            <a:extLst>
              <a:ext uri="{FF2B5EF4-FFF2-40B4-BE49-F238E27FC236}">
                <a16:creationId xmlns:a16="http://schemas.microsoft.com/office/drawing/2014/main" id="{FC18275B-3E3A-ACB9-B567-58D122D9F19E}"/>
              </a:ext>
            </a:extLst>
          </p:cNvPr>
          <p:cNvSpPr txBox="1">
            <a:spLocks/>
          </p:cNvSpPr>
          <p:nvPr/>
        </p:nvSpPr>
        <p:spPr>
          <a:xfrm>
            <a:off x="3396000" y="3141411"/>
            <a:ext cx="6228392" cy="55399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accent6"/>
                </a:solidFill>
                <a:latin typeface="+mj-lt"/>
                <a:ea typeface="+mj-ea"/>
                <a:cs typeface="+mj-cs"/>
              </a:defRPr>
            </a:lvl1pPr>
          </a:lstStyle>
          <a:p>
            <a:r>
              <a:rPr lang="fr-FR">
                <a:solidFill>
                  <a:schemeClr val="tx2"/>
                </a:solidFill>
              </a:rPr>
              <a:t>Questions &amp; </a:t>
            </a:r>
            <a:r>
              <a:rPr lang="fr-FR" err="1">
                <a:solidFill>
                  <a:schemeClr val="tx2"/>
                </a:solidFill>
              </a:rPr>
              <a:t>Answers</a:t>
            </a:r>
            <a:endParaRPr lang="fr-FR">
              <a:solidFill>
                <a:schemeClr val="tx2"/>
              </a:solidFill>
            </a:endParaRPr>
          </a:p>
        </p:txBody>
      </p:sp>
    </p:spTree>
    <p:extLst>
      <p:ext uri="{BB962C8B-B14F-4D97-AF65-F5344CB8AC3E}">
        <p14:creationId xmlns:p14="http://schemas.microsoft.com/office/powerpoint/2010/main" val="4291231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D5FA-5664-F54F-F77F-D4884E58DD5B}"/>
              </a:ext>
            </a:extLst>
          </p:cNvPr>
          <p:cNvSpPr>
            <a:spLocks noGrp="1"/>
          </p:cNvSpPr>
          <p:nvPr>
            <p:ph type="title"/>
          </p:nvPr>
        </p:nvSpPr>
        <p:spPr/>
        <p:txBody>
          <a:bodyPr/>
          <a:lstStyle/>
          <a:p>
            <a:r>
              <a:rPr lang="en-US">
                <a:cs typeface="Arial"/>
              </a:rPr>
              <a:t>Discussion</a:t>
            </a:r>
            <a:endParaRPr lang="en-US"/>
          </a:p>
        </p:txBody>
      </p:sp>
      <p:pic>
        <p:nvPicPr>
          <p:cNvPr id="5" name="Content Placeholder 4">
            <a:extLst>
              <a:ext uri="{FF2B5EF4-FFF2-40B4-BE49-F238E27FC236}">
                <a16:creationId xmlns:a16="http://schemas.microsoft.com/office/drawing/2014/main" id="{BBB65529-B28C-0E82-71B5-51FF8C042664}"/>
              </a:ext>
            </a:extLst>
          </p:cNvPr>
          <p:cNvPicPr>
            <a:picLocks noGrp="1" noChangeAspect="1"/>
          </p:cNvPicPr>
          <p:nvPr>
            <p:ph sz="quarter" idx="12"/>
          </p:nvPr>
        </p:nvPicPr>
        <p:blipFill>
          <a:blip r:embed="rId2"/>
          <a:stretch>
            <a:fillRect/>
          </a:stretch>
        </p:blipFill>
        <p:spPr>
          <a:xfrm>
            <a:off x="2977684" y="1353672"/>
            <a:ext cx="6198400" cy="4785559"/>
          </a:xfrm>
          <a:prstGeom prst="rect">
            <a:avLst/>
          </a:prstGeom>
        </p:spPr>
      </p:pic>
    </p:spTree>
    <p:extLst>
      <p:ext uri="{BB962C8B-B14F-4D97-AF65-F5344CB8AC3E}">
        <p14:creationId xmlns:p14="http://schemas.microsoft.com/office/powerpoint/2010/main" val="2506405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8792F6A-CEEC-0064-B2AB-15391A293571}"/>
              </a:ext>
            </a:extLst>
          </p:cNvPr>
          <p:cNvSpPr>
            <a:spLocks noGrp="1"/>
          </p:cNvSpPr>
          <p:nvPr>
            <p:ph type="title"/>
          </p:nvPr>
        </p:nvSpPr>
        <p:spPr>
          <a:xfrm>
            <a:off x="3396000" y="3739098"/>
            <a:ext cx="6228392" cy="553998"/>
          </a:xfrm>
        </p:spPr>
        <p:txBody>
          <a:bodyPr/>
          <a:lstStyle/>
          <a:p>
            <a:r>
              <a:rPr lang="fr-FR">
                <a:solidFill>
                  <a:srgbClr val="E76A3C"/>
                </a:solidFill>
              </a:rPr>
              <a:t>Conclusion</a:t>
            </a:r>
          </a:p>
        </p:txBody>
      </p:sp>
      <p:sp>
        <p:nvSpPr>
          <p:cNvPr id="6" name="Titre 1">
            <a:extLst>
              <a:ext uri="{FF2B5EF4-FFF2-40B4-BE49-F238E27FC236}">
                <a16:creationId xmlns:a16="http://schemas.microsoft.com/office/drawing/2014/main" id="{C6444402-1DB6-A36A-E7D4-EF445274F4A3}"/>
              </a:ext>
            </a:extLst>
          </p:cNvPr>
          <p:cNvSpPr txBox="1">
            <a:spLocks/>
          </p:cNvSpPr>
          <p:nvPr/>
        </p:nvSpPr>
        <p:spPr>
          <a:xfrm>
            <a:off x="3396000" y="3141411"/>
            <a:ext cx="6228392" cy="55399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accent6"/>
                </a:solidFill>
                <a:latin typeface="+mj-lt"/>
                <a:ea typeface="+mj-ea"/>
                <a:cs typeface="+mj-cs"/>
              </a:defRPr>
            </a:lvl1pPr>
          </a:lstStyle>
          <a:p>
            <a:r>
              <a:rPr lang="fr-FR">
                <a:solidFill>
                  <a:schemeClr val="tx2"/>
                </a:solidFill>
              </a:rPr>
              <a:t>Conclusion</a:t>
            </a:r>
          </a:p>
        </p:txBody>
      </p:sp>
    </p:spTree>
    <p:extLst>
      <p:ext uri="{BB962C8B-B14F-4D97-AF65-F5344CB8AC3E}">
        <p14:creationId xmlns:p14="http://schemas.microsoft.com/office/powerpoint/2010/main" val="126274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2E60-49C9-2BDB-B75A-13665DF003B7}"/>
              </a:ext>
            </a:extLst>
          </p:cNvPr>
          <p:cNvSpPr>
            <a:spLocks noGrp="1"/>
          </p:cNvSpPr>
          <p:nvPr>
            <p:ph type="title"/>
          </p:nvPr>
        </p:nvSpPr>
        <p:spPr/>
        <p:txBody>
          <a:bodyPr/>
          <a:lstStyle/>
          <a:p>
            <a:r>
              <a:rPr lang="en-US" err="1">
                <a:cs typeface="Arial"/>
              </a:rPr>
              <a:t>Programme</a:t>
            </a:r>
            <a:r>
              <a:rPr lang="en-US">
                <a:cs typeface="Arial"/>
              </a:rPr>
              <a:t> / Program</a:t>
            </a:r>
            <a:endParaRPr lang="en-US"/>
          </a:p>
        </p:txBody>
      </p:sp>
      <p:sp>
        <p:nvSpPr>
          <p:cNvPr id="4" name="Text Placeholder 3">
            <a:extLst>
              <a:ext uri="{FF2B5EF4-FFF2-40B4-BE49-F238E27FC236}">
                <a16:creationId xmlns:a16="http://schemas.microsoft.com/office/drawing/2014/main" id="{FEFBB220-8C2B-5246-0169-CF6E7CBA00D9}"/>
              </a:ext>
            </a:extLst>
          </p:cNvPr>
          <p:cNvSpPr>
            <a:spLocks noGrp="1"/>
          </p:cNvSpPr>
          <p:nvPr>
            <p:ph type="body" sz="quarter" idx="13"/>
          </p:nvPr>
        </p:nvSpPr>
        <p:spPr>
          <a:xfrm>
            <a:off x="623441" y="1700213"/>
            <a:ext cx="5256535" cy="2616101"/>
          </a:xfrm>
        </p:spPr>
        <p:txBody>
          <a:bodyPr vert="horz" wrap="square" lIns="36000" tIns="0" rIns="36000" bIns="0" rtlCol="0" anchor="t">
            <a:spAutoFit/>
          </a:bodyPr>
          <a:lstStyle/>
          <a:p>
            <a:r>
              <a:rPr lang="en-US">
                <a:solidFill>
                  <a:schemeClr val="tx2"/>
                </a:solidFill>
                <a:cs typeface="Arial"/>
              </a:rPr>
              <a:t>Introduction</a:t>
            </a:r>
          </a:p>
          <a:p>
            <a:endParaRPr lang="en-US">
              <a:solidFill>
                <a:schemeClr val="tx2"/>
              </a:solidFill>
              <a:cs typeface="Arial"/>
            </a:endParaRPr>
          </a:p>
          <a:p>
            <a:r>
              <a:rPr lang="en-US" err="1">
                <a:solidFill>
                  <a:schemeClr val="tx2"/>
                </a:solidFill>
                <a:cs typeface="Arial"/>
              </a:rPr>
              <a:t>Présentation</a:t>
            </a:r>
            <a:r>
              <a:rPr lang="en-US">
                <a:solidFill>
                  <a:schemeClr val="tx2"/>
                </a:solidFill>
                <a:cs typeface="Arial"/>
              </a:rPr>
              <a:t> de </a:t>
            </a:r>
            <a:r>
              <a:rPr lang="en-US" err="1">
                <a:solidFill>
                  <a:schemeClr val="tx2"/>
                </a:solidFill>
                <a:cs typeface="Arial"/>
              </a:rPr>
              <a:t>l'étude</a:t>
            </a:r>
            <a:r>
              <a:rPr lang="en-US">
                <a:solidFill>
                  <a:schemeClr val="tx2"/>
                </a:solidFill>
                <a:cs typeface="Arial"/>
              </a:rPr>
              <a:t> </a:t>
            </a:r>
          </a:p>
          <a:p>
            <a:endParaRPr lang="en-US">
              <a:solidFill>
                <a:schemeClr val="tx2"/>
              </a:solidFill>
              <a:cs typeface="Arial"/>
            </a:endParaRPr>
          </a:p>
          <a:p>
            <a:r>
              <a:rPr lang="en-US" err="1">
                <a:solidFill>
                  <a:schemeClr val="tx2"/>
                </a:solidFill>
                <a:cs typeface="Arial"/>
              </a:rPr>
              <a:t>Méthodologie</a:t>
            </a:r>
            <a:r>
              <a:rPr lang="en-US">
                <a:solidFill>
                  <a:schemeClr val="tx2"/>
                </a:solidFill>
                <a:cs typeface="Arial"/>
              </a:rPr>
              <a:t> et </a:t>
            </a:r>
            <a:r>
              <a:rPr lang="en-US" err="1">
                <a:solidFill>
                  <a:schemeClr val="tx2"/>
                </a:solidFill>
                <a:cs typeface="Arial"/>
              </a:rPr>
              <a:t>principaux</a:t>
            </a:r>
            <a:r>
              <a:rPr lang="en-US">
                <a:solidFill>
                  <a:schemeClr val="tx2"/>
                </a:solidFill>
                <a:cs typeface="Arial"/>
              </a:rPr>
              <a:t> </a:t>
            </a:r>
            <a:r>
              <a:rPr lang="en-US" err="1">
                <a:solidFill>
                  <a:schemeClr val="tx2"/>
                </a:solidFill>
                <a:cs typeface="Arial"/>
              </a:rPr>
              <a:t>apprentissages</a:t>
            </a:r>
          </a:p>
          <a:p>
            <a:endParaRPr lang="en-US">
              <a:solidFill>
                <a:schemeClr val="tx2"/>
              </a:solidFill>
              <a:cs typeface="Arial"/>
            </a:endParaRPr>
          </a:p>
          <a:p>
            <a:r>
              <a:rPr lang="en-US">
                <a:solidFill>
                  <a:schemeClr val="tx2"/>
                </a:solidFill>
                <a:cs typeface="Arial"/>
              </a:rPr>
              <a:t>Discussion</a:t>
            </a:r>
          </a:p>
          <a:p>
            <a:endParaRPr lang="en-US">
              <a:solidFill>
                <a:schemeClr val="tx2"/>
              </a:solidFill>
              <a:cs typeface="Arial"/>
            </a:endParaRPr>
          </a:p>
          <a:p>
            <a:r>
              <a:rPr lang="en-US">
                <a:solidFill>
                  <a:schemeClr val="tx2"/>
                </a:solidFill>
                <a:cs typeface="Arial"/>
              </a:rPr>
              <a:t>Conclusion</a:t>
            </a:r>
          </a:p>
          <a:p>
            <a:endParaRPr lang="en-US">
              <a:solidFill>
                <a:schemeClr val="tx2"/>
              </a:solidFill>
              <a:cs typeface="Arial"/>
            </a:endParaRPr>
          </a:p>
        </p:txBody>
      </p:sp>
      <p:sp>
        <p:nvSpPr>
          <p:cNvPr id="5" name="Text Placeholder 4">
            <a:extLst>
              <a:ext uri="{FF2B5EF4-FFF2-40B4-BE49-F238E27FC236}">
                <a16:creationId xmlns:a16="http://schemas.microsoft.com/office/drawing/2014/main" id="{3DFB08D8-3DF6-9AAF-038C-97F7A31BFE8C}"/>
              </a:ext>
            </a:extLst>
          </p:cNvPr>
          <p:cNvSpPr>
            <a:spLocks noGrp="1"/>
          </p:cNvSpPr>
          <p:nvPr>
            <p:ph type="body" sz="quarter" idx="14"/>
          </p:nvPr>
        </p:nvSpPr>
        <p:spPr>
          <a:xfrm>
            <a:off x="6456041" y="1700213"/>
            <a:ext cx="5256535" cy="2354491"/>
          </a:xfrm>
        </p:spPr>
        <p:txBody>
          <a:bodyPr vert="horz" wrap="square" lIns="36000" tIns="0" rIns="36000" bIns="0" rtlCol="0" anchor="t">
            <a:spAutoFit/>
          </a:bodyPr>
          <a:lstStyle/>
          <a:p>
            <a:r>
              <a:rPr lang="en-US">
                <a:cs typeface="Arial"/>
              </a:rPr>
              <a:t>Introduction</a:t>
            </a:r>
          </a:p>
          <a:p>
            <a:endParaRPr lang="en-US">
              <a:cs typeface="Arial"/>
            </a:endParaRPr>
          </a:p>
          <a:p>
            <a:r>
              <a:rPr lang="en-US">
                <a:cs typeface="Arial"/>
              </a:rPr>
              <a:t>Presentation of the study</a:t>
            </a:r>
          </a:p>
          <a:p>
            <a:endParaRPr lang="en-US">
              <a:cs typeface="Arial"/>
            </a:endParaRPr>
          </a:p>
          <a:p>
            <a:r>
              <a:rPr lang="en-US">
                <a:cs typeface="Arial"/>
              </a:rPr>
              <a:t>Methodology and findings sharing</a:t>
            </a:r>
          </a:p>
          <a:p>
            <a:endParaRPr lang="en-US">
              <a:cs typeface="Arial"/>
            </a:endParaRPr>
          </a:p>
          <a:p>
            <a:r>
              <a:rPr lang="en-US">
                <a:cs typeface="Arial"/>
              </a:rPr>
              <a:t>Questions &amp; answers</a:t>
            </a:r>
          </a:p>
          <a:p>
            <a:endParaRPr lang="en-US">
              <a:cs typeface="Arial"/>
            </a:endParaRPr>
          </a:p>
          <a:p>
            <a:r>
              <a:rPr lang="en-US">
                <a:cs typeface="Arial"/>
              </a:rPr>
              <a:t>Conclusion</a:t>
            </a:r>
          </a:p>
        </p:txBody>
      </p:sp>
      <p:pic>
        <p:nvPicPr>
          <p:cNvPr id="7" name="Image 9">
            <a:extLst>
              <a:ext uri="{FF2B5EF4-FFF2-40B4-BE49-F238E27FC236}">
                <a16:creationId xmlns:a16="http://schemas.microsoft.com/office/drawing/2014/main" id="{B9D0CC03-DC20-E51D-E778-33D59354A608}"/>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1851015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D41AC-2A42-6588-E63C-07114DE678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01EE2C-5511-19AF-E3F5-8D8AB7D87757}"/>
              </a:ext>
            </a:extLst>
          </p:cNvPr>
          <p:cNvSpPr>
            <a:spLocks noGrp="1"/>
          </p:cNvSpPr>
          <p:nvPr>
            <p:ph type="title"/>
          </p:nvPr>
        </p:nvSpPr>
        <p:spPr>
          <a:xfrm>
            <a:off x="623441" y="495760"/>
            <a:ext cx="11233151" cy="492443"/>
          </a:xfrm>
        </p:spPr>
        <p:txBody>
          <a:bodyPr/>
          <a:lstStyle/>
          <a:p>
            <a:r>
              <a:rPr lang="fr-FR"/>
              <a:t>Conclusion/ Conclusion</a:t>
            </a:r>
          </a:p>
        </p:txBody>
      </p:sp>
      <p:pic>
        <p:nvPicPr>
          <p:cNvPr id="11" name="Image 10">
            <a:extLst>
              <a:ext uri="{FF2B5EF4-FFF2-40B4-BE49-F238E27FC236}">
                <a16:creationId xmlns:a16="http://schemas.microsoft.com/office/drawing/2014/main" id="{6A16D28A-2008-B02D-C5C1-26F5B0097F56}"/>
              </a:ext>
            </a:extLst>
          </p:cNvPr>
          <p:cNvPicPr>
            <a:picLocks noChangeAspect="1"/>
          </p:cNvPicPr>
          <p:nvPr/>
        </p:nvPicPr>
        <p:blipFill>
          <a:blip r:embed="rId2"/>
          <a:stretch>
            <a:fillRect/>
          </a:stretch>
        </p:blipFill>
        <p:spPr>
          <a:xfrm>
            <a:off x="10511348" y="6269931"/>
            <a:ext cx="1199521" cy="378538"/>
          </a:xfrm>
          <a:prstGeom prst="rect">
            <a:avLst/>
          </a:prstGeom>
        </p:spPr>
      </p:pic>
      <p:sp>
        <p:nvSpPr>
          <p:cNvPr id="3" name="Espace réservé du texte 3">
            <a:extLst>
              <a:ext uri="{FF2B5EF4-FFF2-40B4-BE49-F238E27FC236}">
                <a16:creationId xmlns:a16="http://schemas.microsoft.com/office/drawing/2014/main" id="{CDC44870-0830-58B4-5D7A-F339227ADCF1}"/>
              </a:ext>
            </a:extLst>
          </p:cNvPr>
          <p:cNvSpPr txBox="1">
            <a:spLocks/>
          </p:cNvSpPr>
          <p:nvPr/>
        </p:nvSpPr>
        <p:spPr>
          <a:xfrm>
            <a:off x="722675" y="1235912"/>
            <a:ext cx="5167761" cy="5324535"/>
          </a:xfrm>
          <a:prstGeom prst="rect">
            <a:avLst/>
          </a:prstGeom>
        </p:spPr>
        <p:txBody>
          <a:bodyPr vert="horz" wrap="square" lIns="36000" tIns="0" rIns="36000" bIns="0" rtlCol="0" anchor="t">
            <a:spAutoFit/>
          </a:bodyPr>
          <a:lstStyle>
            <a:lvl1pPr marL="0" indent="0" algn="l" defTabSz="914400" rtl="0" eaLnBrk="1" latinLnBrk="0" hangingPunct="1">
              <a:lnSpc>
                <a:spcPct val="100000"/>
              </a:lnSpc>
              <a:spcBef>
                <a:spcPts val="0"/>
              </a:spcBef>
              <a:buFontTx/>
              <a:buNone/>
              <a:defRPr sz="1700" b="1" kern="1200">
                <a:solidFill>
                  <a:schemeClr val="accent1"/>
                </a:solidFill>
                <a:latin typeface="+mn-lt"/>
                <a:ea typeface="+mn-ea"/>
                <a:cs typeface="+mn-cs"/>
              </a:defRPr>
            </a:lvl1pPr>
            <a:lvl2pPr marL="0" indent="0" algn="l" defTabSz="914400" rtl="0" eaLnBrk="1" latinLnBrk="0" hangingPunct="1">
              <a:lnSpc>
                <a:spcPct val="100000"/>
              </a:lnSpc>
              <a:spcBef>
                <a:spcPts val="600"/>
              </a:spcBef>
              <a:buFontTx/>
              <a:buNone/>
              <a:defRPr sz="1500" kern="1200">
                <a:solidFill>
                  <a:schemeClr val="accent6"/>
                </a:solidFill>
                <a:latin typeface="+mn-lt"/>
                <a:ea typeface="+mn-ea"/>
                <a:cs typeface="+mn-cs"/>
              </a:defRPr>
            </a:lvl2pPr>
            <a:lvl3pPr marL="0" indent="0" algn="l" defTabSz="914400" rtl="0" eaLnBrk="1" latinLnBrk="0" hangingPunct="1">
              <a:lnSpc>
                <a:spcPct val="100000"/>
              </a:lnSpc>
              <a:spcBef>
                <a:spcPts val="600"/>
              </a:spcBef>
              <a:buFontTx/>
              <a:buNone/>
              <a:defRPr sz="1500" b="1" kern="1200">
                <a:solidFill>
                  <a:schemeClr val="accent6"/>
                </a:solidFill>
                <a:latin typeface="+mn-lt"/>
                <a:ea typeface="+mn-ea"/>
                <a:cs typeface="+mn-cs"/>
              </a:defRPr>
            </a:lvl3pPr>
            <a:lvl4pPr marL="252000" indent="-252000" algn="l" defTabSz="914400" rtl="0" eaLnBrk="1" latinLnBrk="0" hangingPunct="1">
              <a:lnSpc>
                <a:spcPct val="100000"/>
              </a:lnSpc>
              <a:spcBef>
                <a:spcPts val="600"/>
              </a:spcBef>
              <a:buClr>
                <a:schemeClr val="accent1"/>
              </a:buClr>
              <a:buFont typeface="Symbol" panose="05050102010706020507" pitchFamily="18" charset="2"/>
              <a:buChar char="®"/>
              <a:defRPr sz="1500" kern="1200">
                <a:solidFill>
                  <a:schemeClr val="accent6"/>
                </a:solidFill>
                <a:latin typeface="+mn-lt"/>
                <a:ea typeface="+mn-ea"/>
                <a:cs typeface="+mn-cs"/>
              </a:defRPr>
            </a:lvl4pPr>
            <a:lvl5pPr marL="360000" indent="-108000" algn="l" defTabSz="914400" rtl="0" eaLnBrk="1" latinLnBrk="0" hangingPunct="1">
              <a:lnSpc>
                <a:spcPct val="100000"/>
              </a:lnSpc>
              <a:spcBef>
                <a:spcPts val="30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600" dirty="0">
                <a:solidFill>
                  <a:schemeClr val="tx2"/>
                </a:solidFill>
              </a:rPr>
              <a:t>Des choix, guidés par des données probantes et des avis d’</a:t>
            </a:r>
            <a:r>
              <a:rPr lang="fr-BE" sz="1600" dirty="0" err="1">
                <a:solidFill>
                  <a:schemeClr val="tx2"/>
                </a:solidFill>
              </a:rPr>
              <a:t>expert·es</a:t>
            </a:r>
            <a:r>
              <a:rPr lang="fr-BE" sz="1600" dirty="0">
                <a:solidFill>
                  <a:schemeClr val="tx2"/>
                </a:solidFill>
              </a:rPr>
              <a:t>, ont été faits :</a:t>
            </a:r>
          </a:p>
          <a:p>
            <a:pPr marL="285750" indent="-285750">
              <a:buFontTx/>
              <a:buChar char="-"/>
            </a:pPr>
            <a:r>
              <a:rPr lang="fr-BE" sz="1600" b="0" dirty="0">
                <a:solidFill>
                  <a:schemeClr val="tx2"/>
                </a:solidFill>
              </a:rPr>
              <a:t>Une approche qualitative</a:t>
            </a:r>
          </a:p>
          <a:p>
            <a:pPr marL="285750" indent="-285750">
              <a:buFontTx/>
              <a:buChar char="-"/>
            </a:pPr>
            <a:r>
              <a:rPr lang="fr-BE" sz="1600" b="0" dirty="0">
                <a:solidFill>
                  <a:schemeClr val="tx2"/>
                </a:solidFill>
              </a:rPr>
              <a:t>Une approche basée sur un concept proxy : </a:t>
            </a:r>
            <a:r>
              <a:rPr lang="fr-BE" sz="1600" b="0" i="1" dirty="0" err="1">
                <a:solidFill>
                  <a:schemeClr val="tx2"/>
                </a:solidFill>
              </a:rPr>
              <a:t>othering</a:t>
            </a:r>
            <a:r>
              <a:rPr lang="fr-BE" sz="1600" b="0" i="1" dirty="0">
                <a:solidFill>
                  <a:schemeClr val="tx2"/>
                </a:solidFill>
              </a:rPr>
              <a:t> (différenciation)/ </a:t>
            </a:r>
            <a:r>
              <a:rPr lang="fr-BE" sz="1600" b="0" i="1" dirty="0" err="1">
                <a:solidFill>
                  <a:schemeClr val="tx2"/>
                </a:solidFill>
              </a:rPr>
              <a:t>belonging</a:t>
            </a:r>
            <a:r>
              <a:rPr lang="fr-BE" sz="1600" b="0" i="1" dirty="0">
                <a:solidFill>
                  <a:schemeClr val="tx2"/>
                </a:solidFill>
              </a:rPr>
              <a:t> (appartenance)</a:t>
            </a:r>
          </a:p>
          <a:p>
            <a:pPr marL="285750" indent="-285750">
              <a:buFontTx/>
              <a:buChar char="-"/>
            </a:pPr>
            <a:r>
              <a:rPr lang="fr-BE" sz="1600" b="0" dirty="0">
                <a:solidFill>
                  <a:schemeClr val="tx2"/>
                </a:solidFill>
                <a:cs typeface="Arial"/>
              </a:rPr>
              <a:t>Une mesure auprès des personnes stigmatisées</a:t>
            </a:r>
          </a:p>
          <a:p>
            <a:pPr marL="285750" indent="-285750">
              <a:buFontTx/>
              <a:buChar char="-"/>
            </a:pPr>
            <a:r>
              <a:rPr lang="fr-BE" sz="1600" b="0" dirty="0">
                <a:solidFill>
                  <a:schemeClr val="tx2"/>
                </a:solidFill>
              </a:rPr>
              <a:t>Des entretiens individuels</a:t>
            </a:r>
          </a:p>
          <a:p>
            <a:pPr marL="285750" indent="-285750">
              <a:buFontTx/>
              <a:buChar char="-"/>
            </a:pPr>
            <a:r>
              <a:rPr lang="fr-BE" sz="1600" b="0" dirty="0">
                <a:solidFill>
                  <a:schemeClr val="tx2"/>
                </a:solidFill>
              </a:rPr>
              <a:t>L’utilisation de supports pour guider les conversations, parfois connus (smileys), parfois originaux (ponts)</a:t>
            </a:r>
            <a:endParaRPr lang="fr-BE" sz="1600" b="0" dirty="0">
              <a:solidFill>
                <a:schemeClr val="tx2"/>
              </a:solidFill>
              <a:cs typeface="Arial"/>
            </a:endParaRPr>
          </a:p>
          <a:p>
            <a:pPr marL="285750" indent="-285750">
              <a:buFontTx/>
              <a:buChar char="-"/>
            </a:pPr>
            <a:r>
              <a:rPr lang="fr-BE" sz="1600" b="0" dirty="0">
                <a:solidFill>
                  <a:schemeClr val="tx2"/>
                </a:solidFill>
              </a:rPr>
              <a:t>L’analyse des réseaux comme </a:t>
            </a:r>
            <a:r>
              <a:rPr lang="fr-BE" sz="1600" b="0" dirty="0" err="1">
                <a:solidFill>
                  <a:schemeClr val="tx2"/>
                </a:solidFill>
              </a:rPr>
              <a:t>icebreaker</a:t>
            </a:r>
            <a:endParaRPr lang="fr-BE" sz="1600" b="0" dirty="0">
              <a:solidFill>
                <a:schemeClr val="tx2"/>
              </a:solidFill>
            </a:endParaRPr>
          </a:p>
          <a:p>
            <a:pPr>
              <a:spcBef>
                <a:spcPts val="600"/>
              </a:spcBef>
            </a:pPr>
            <a:r>
              <a:rPr lang="fr-FR" sz="1600" dirty="0">
                <a:solidFill>
                  <a:schemeClr val="tx2"/>
                </a:solidFill>
              </a:rPr>
              <a:t>Encore des points à améliorer :</a:t>
            </a:r>
            <a:endParaRPr lang="fr-FR" sz="1600" dirty="0">
              <a:solidFill>
                <a:schemeClr val="tx2"/>
              </a:solidFill>
              <a:cs typeface="Arial"/>
            </a:endParaRPr>
          </a:p>
          <a:p>
            <a:pPr marL="285750" indent="-285750">
              <a:buFontTx/>
              <a:buChar char="-"/>
            </a:pPr>
            <a:r>
              <a:rPr lang="fr-FR" sz="1600" b="0" dirty="0">
                <a:solidFill>
                  <a:schemeClr val="tx2"/>
                </a:solidFill>
              </a:rPr>
              <a:t>La manière d’analyser les données et confirmer un changement</a:t>
            </a:r>
          </a:p>
          <a:p>
            <a:pPr marL="285750" indent="-285750">
              <a:buFontTx/>
              <a:buChar char="-"/>
            </a:pPr>
            <a:r>
              <a:rPr lang="fr-FR" sz="1600" b="0" dirty="0">
                <a:solidFill>
                  <a:schemeClr val="tx2"/>
                </a:solidFill>
              </a:rPr>
              <a:t>Renforcer l’approche intersectionnelle, tant dans le déploiement de l’approche que l’analyse des informations</a:t>
            </a:r>
          </a:p>
          <a:p>
            <a:pPr>
              <a:spcBef>
                <a:spcPts val="600"/>
              </a:spcBef>
            </a:pPr>
            <a:r>
              <a:rPr lang="fr-FR" sz="1600" dirty="0">
                <a:solidFill>
                  <a:schemeClr val="tx2"/>
                </a:solidFill>
              </a:rPr>
              <a:t>Pour en savoir plus : </a:t>
            </a:r>
            <a:r>
              <a:rPr lang="fr-BE" sz="1600" b="0" dirty="0">
                <a:solidFill>
                  <a:schemeClr val="tx2"/>
                </a:solidFill>
                <a:hlinkClick r:id="rId3" tooltip="https://reseauf3e.org/rapport_etude/mesure-effets-projets-sur-reduction-stigmatisation-age-genre-handicap/">
                  <a:extLst>
                    <a:ext uri="{A12FA001-AC4F-418D-AE19-62706E023703}">
                      <ahyp:hlinkClr xmlns:ahyp="http://schemas.microsoft.com/office/drawing/2018/hyperlinkcolor" val="tx"/>
                    </a:ext>
                  </a:extLst>
                </a:hlinkClick>
              </a:rPr>
              <a:t>https://reseauf3e.org/rapport_etude/mesure-effets-projets-sur-reduction-stigmatisation-age-genre-handicap/</a:t>
            </a:r>
            <a:r>
              <a:rPr lang="fr-BE" sz="1600" b="0" dirty="0">
                <a:solidFill>
                  <a:schemeClr val="tx2"/>
                </a:solidFill>
              </a:rPr>
              <a:t> </a:t>
            </a:r>
            <a:endParaRPr lang="fr-FR" sz="1600" b="0" dirty="0">
              <a:solidFill>
                <a:schemeClr val="tx2"/>
              </a:solidFill>
            </a:endParaRPr>
          </a:p>
        </p:txBody>
      </p:sp>
      <p:sp>
        <p:nvSpPr>
          <p:cNvPr id="8" name="ZoneTexte 7">
            <a:extLst>
              <a:ext uri="{FF2B5EF4-FFF2-40B4-BE49-F238E27FC236}">
                <a16:creationId xmlns:a16="http://schemas.microsoft.com/office/drawing/2014/main" id="{727DA18F-F840-C6A4-56CA-7890F38DB027}"/>
              </a:ext>
            </a:extLst>
          </p:cNvPr>
          <p:cNvSpPr txBox="1"/>
          <p:nvPr/>
        </p:nvSpPr>
        <p:spPr>
          <a:xfrm>
            <a:off x="6301566" y="1172114"/>
            <a:ext cx="5167759" cy="5416868"/>
          </a:xfrm>
          <a:prstGeom prst="rect">
            <a:avLst/>
          </a:prstGeom>
          <a:noFill/>
        </p:spPr>
        <p:txBody>
          <a:bodyPr wrap="square">
            <a:spAutoFit/>
          </a:bodyPr>
          <a:lstStyle/>
          <a:p>
            <a:pPr>
              <a:buNone/>
            </a:pPr>
            <a:r>
              <a:rPr lang="en-US" sz="1600" b="1" dirty="0">
                <a:solidFill>
                  <a:srgbClr val="E76A3C"/>
                </a:solidFill>
              </a:rPr>
              <a:t>Choices, guided by evidence and expert advice, were made:</a:t>
            </a:r>
          </a:p>
          <a:p>
            <a:pPr marL="285750" indent="-285750">
              <a:buFontTx/>
              <a:buChar char="-"/>
            </a:pPr>
            <a:r>
              <a:rPr lang="en-US" sz="1600" dirty="0">
                <a:solidFill>
                  <a:srgbClr val="E76A3C"/>
                </a:solidFill>
              </a:rPr>
              <a:t>A qualitative approach</a:t>
            </a:r>
          </a:p>
          <a:p>
            <a:pPr marL="285750" indent="-285750">
              <a:buFontTx/>
              <a:buChar char="-"/>
            </a:pPr>
            <a:r>
              <a:rPr lang="en-US" sz="1600" dirty="0">
                <a:solidFill>
                  <a:srgbClr val="E76A3C"/>
                </a:solidFill>
              </a:rPr>
              <a:t>An approach based on a proxy concept: </a:t>
            </a:r>
            <a:r>
              <a:rPr lang="en-US" sz="1600" i="1" dirty="0">
                <a:solidFill>
                  <a:srgbClr val="E76A3C"/>
                </a:solidFill>
              </a:rPr>
              <a:t>othering/belonging</a:t>
            </a:r>
          </a:p>
          <a:p>
            <a:pPr marL="285750" indent="-285750">
              <a:buFontTx/>
              <a:buChar char="-"/>
            </a:pPr>
            <a:r>
              <a:rPr lang="en-US" sz="1600" dirty="0">
                <a:solidFill>
                  <a:srgbClr val="E76A3C"/>
                </a:solidFill>
              </a:rPr>
              <a:t>A measure among </a:t>
            </a:r>
            <a:r>
              <a:rPr lang="en-US" sz="1600" dirty="0" err="1">
                <a:solidFill>
                  <a:srgbClr val="E76A3C"/>
                </a:solidFill>
              </a:rPr>
              <a:t>stigmatised</a:t>
            </a:r>
            <a:r>
              <a:rPr lang="en-US" sz="1600" dirty="0">
                <a:solidFill>
                  <a:srgbClr val="E76A3C"/>
                </a:solidFill>
              </a:rPr>
              <a:t> individuals</a:t>
            </a:r>
          </a:p>
          <a:p>
            <a:pPr marL="285750" indent="-285750">
              <a:buFontTx/>
              <a:buChar char="-"/>
            </a:pPr>
            <a:r>
              <a:rPr lang="en-US" sz="1600" dirty="0">
                <a:solidFill>
                  <a:srgbClr val="E76A3C"/>
                </a:solidFill>
              </a:rPr>
              <a:t>Individual interviews</a:t>
            </a:r>
          </a:p>
          <a:p>
            <a:pPr marL="285750" indent="-285750">
              <a:buFontTx/>
              <a:buChar char="-"/>
            </a:pPr>
            <a:r>
              <a:rPr lang="en-US" sz="1600" dirty="0">
                <a:solidFill>
                  <a:srgbClr val="E76A3C"/>
                </a:solidFill>
              </a:rPr>
              <a:t>The use of conversation guides, some familiar (smileys), some original (bridges)</a:t>
            </a:r>
          </a:p>
          <a:p>
            <a:pPr marL="285750" indent="-285750">
              <a:buFontTx/>
              <a:buChar char="-"/>
            </a:pPr>
            <a:r>
              <a:rPr lang="en-US" sz="1600" dirty="0">
                <a:solidFill>
                  <a:srgbClr val="E76A3C"/>
                </a:solidFill>
              </a:rPr>
              <a:t>Network analysis as an icebreaker</a:t>
            </a:r>
          </a:p>
          <a:p>
            <a:pPr>
              <a:buNone/>
            </a:pPr>
            <a:endParaRPr lang="en-US" sz="1600" dirty="0">
              <a:solidFill>
                <a:srgbClr val="E76A3C"/>
              </a:solidFill>
            </a:endParaRPr>
          </a:p>
          <a:p>
            <a:pPr>
              <a:spcBef>
                <a:spcPts val="600"/>
              </a:spcBef>
              <a:buNone/>
            </a:pPr>
            <a:r>
              <a:rPr lang="en-US" sz="1600" b="1" dirty="0">
                <a:solidFill>
                  <a:srgbClr val="E76A3C"/>
                </a:solidFill>
              </a:rPr>
              <a:t>Areas for improvement:</a:t>
            </a:r>
          </a:p>
          <a:p>
            <a:pPr marL="285750" indent="-285750">
              <a:buFontTx/>
              <a:buChar char="-"/>
            </a:pPr>
            <a:r>
              <a:rPr lang="en-US" sz="1600" dirty="0">
                <a:solidFill>
                  <a:srgbClr val="E76A3C"/>
                </a:solidFill>
              </a:rPr>
              <a:t>How to </a:t>
            </a:r>
            <a:r>
              <a:rPr lang="en-US" sz="1600" dirty="0" err="1">
                <a:solidFill>
                  <a:srgbClr val="E76A3C"/>
                </a:solidFill>
              </a:rPr>
              <a:t>analyse</a:t>
            </a:r>
            <a:r>
              <a:rPr lang="en-US" sz="1600" dirty="0">
                <a:solidFill>
                  <a:srgbClr val="E76A3C"/>
                </a:solidFill>
              </a:rPr>
              <a:t> data and confirm change</a:t>
            </a:r>
          </a:p>
          <a:p>
            <a:pPr marL="285750" indent="-285750">
              <a:buFontTx/>
              <a:buChar char="-"/>
            </a:pPr>
            <a:r>
              <a:rPr lang="en-US" sz="1600" dirty="0">
                <a:solidFill>
                  <a:srgbClr val="E76A3C"/>
                </a:solidFill>
              </a:rPr>
              <a:t>Strengthen the intersectional approach, both in the deployment of the approach and in the </a:t>
            </a:r>
            <a:r>
              <a:rPr lang="en-US" sz="1600">
                <a:solidFill>
                  <a:srgbClr val="E76A3C"/>
                </a:solidFill>
              </a:rPr>
              <a:t>data analysis</a:t>
            </a:r>
          </a:p>
          <a:p>
            <a:endParaRPr lang="en-US" sz="1600" dirty="0">
              <a:solidFill>
                <a:srgbClr val="E76A3C"/>
              </a:solidFill>
            </a:endParaRPr>
          </a:p>
          <a:p>
            <a:pPr>
              <a:spcBef>
                <a:spcPts val="600"/>
              </a:spcBef>
              <a:buNone/>
            </a:pPr>
            <a:r>
              <a:rPr lang="en-US" sz="1600" b="1" dirty="0">
                <a:solidFill>
                  <a:srgbClr val="E76A3C"/>
                </a:solidFill>
              </a:rPr>
              <a:t>For more information:</a:t>
            </a:r>
          </a:p>
          <a:p>
            <a:pPr>
              <a:buNone/>
            </a:pPr>
            <a:r>
              <a:rPr lang="en-US" sz="1600" dirty="0">
                <a:solidFill>
                  <a:srgbClr val="E76A3C"/>
                </a:solidFill>
                <a:hlinkClick r:id="rId3">
                  <a:extLst>
                    <a:ext uri="{A12FA001-AC4F-418D-AE19-62706E023703}">
                      <ahyp:hlinkClr xmlns:ahyp="http://schemas.microsoft.com/office/drawing/2018/hyperlinkcolor" val="tx"/>
                    </a:ext>
                  </a:extLst>
                </a:hlinkClick>
              </a:rPr>
              <a:t>https://reseauf3e.org/rapport_etude/mesure-effets-projets-sur-reduction-stigmatisation-age-genre-handicap/</a:t>
            </a:r>
            <a:endParaRPr lang="en-US" sz="1600" dirty="0">
              <a:solidFill>
                <a:srgbClr val="E76A3C"/>
              </a:solidFill>
            </a:endParaRPr>
          </a:p>
        </p:txBody>
      </p:sp>
    </p:spTree>
    <p:extLst>
      <p:ext uri="{BB962C8B-B14F-4D97-AF65-F5344CB8AC3E}">
        <p14:creationId xmlns:p14="http://schemas.microsoft.com/office/powerpoint/2010/main" val="476502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5925F-48D6-B702-79BC-AF6CA51FD1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F153A5-FAEB-181D-4744-F12374F171AC}"/>
              </a:ext>
            </a:extLst>
          </p:cNvPr>
          <p:cNvSpPr>
            <a:spLocks noGrp="1"/>
          </p:cNvSpPr>
          <p:nvPr>
            <p:ph type="title"/>
          </p:nvPr>
        </p:nvSpPr>
        <p:spPr>
          <a:xfrm>
            <a:off x="623441" y="570187"/>
            <a:ext cx="11233151" cy="492443"/>
          </a:xfrm>
        </p:spPr>
        <p:txBody>
          <a:bodyPr/>
          <a:lstStyle/>
          <a:p>
            <a:r>
              <a:rPr lang="fr-FR"/>
              <a:t>Appel à contribution/ Call of </a:t>
            </a:r>
            <a:r>
              <a:rPr lang="fr-FR" err="1"/>
              <a:t>interest</a:t>
            </a:r>
            <a:endParaRPr lang="fr-FR"/>
          </a:p>
        </p:txBody>
      </p:sp>
      <p:sp>
        <p:nvSpPr>
          <p:cNvPr id="7" name="Espace réservé du texte 3">
            <a:extLst>
              <a:ext uri="{FF2B5EF4-FFF2-40B4-BE49-F238E27FC236}">
                <a16:creationId xmlns:a16="http://schemas.microsoft.com/office/drawing/2014/main" id="{9E7FF61A-4835-FAC2-B97D-09B3D70AEB4A}"/>
              </a:ext>
            </a:extLst>
          </p:cNvPr>
          <p:cNvSpPr>
            <a:spLocks noGrp="1"/>
          </p:cNvSpPr>
          <p:nvPr>
            <p:ph type="body" sz="quarter" idx="13"/>
          </p:nvPr>
        </p:nvSpPr>
        <p:spPr>
          <a:xfrm>
            <a:off x="623440" y="1849066"/>
            <a:ext cx="10800591" cy="1384995"/>
          </a:xfrm>
        </p:spPr>
        <p:txBody>
          <a:bodyPr vert="horz" wrap="square" lIns="36000" tIns="0" rIns="36000" bIns="0" rtlCol="0" anchor="t">
            <a:spAutoFit/>
          </a:bodyPr>
          <a:lstStyle/>
          <a:p>
            <a:r>
              <a:rPr lang="fr-BE" sz="1800">
                <a:solidFill>
                  <a:schemeClr val="tx2"/>
                </a:solidFill>
              </a:rPr>
              <a:t>Si vous êtes intéressé·es pour utiliser l’approche développée et contribuer à son amélioration dans le futur (en testant l’approche dans le cadre d’un projet, en proposant votre expertise dans le cadre d’un groupe de travail, etc.), n’hésitez pas à nous contacter : </a:t>
            </a:r>
            <a:endParaRPr lang="fr-FR" sz="1800">
              <a:solidFill>
                <a:schemeClr val="tx2"/>
              </a:solidFill>
            </a:endParaRPr>
          </a:p>
          <a:p>
            <a:endParaRPr lang="fr-FR" sz="1800">
              <a:solidFill>
                <a:schemeClr val="tx2"/>
              </a:solidFill>
            </a:endParaRPr>
          </a:p>
          <a:p>
            <a:r>
              <a:rPr lang="fr-FR" sz="1800">
                <a:solidFill>
                  <a:schemeClr val="tx2"/>
                </a:solidFill>
              </a:rPr>
              <a:t>Aude Brus, a.brus@hi.org</a:t>
            </a:r>
          </a:p>
        </p:txBody>
      </p:sp>
      <p:pic>
        <p:nvPicPr>
          <p:cNvPr id="11" name="Image 10">
            <a:extLst>
              <a:ext uri="{FF2B5EF4-FFF2-40B4-BE49-F238E27FC236}">
                <a16:creationId xmlns:a16="http://schemas.microsoft.com/office/drawing/2014/main" id="{3EC631D9-776D-4BAF-D346-E69E2942ED45}"/>
              </a:ext>
            </a:extLst>
          </p:cNvPr>
          <p:cNvPicPr>
            <a:picLocks noChangeAspect="1"/>
          </p:cNvPicPr>
          <p:nvPr/>
        </p:nvPicPr>
        <p:blipFill>
          <a:blip r:embed="rId2"/>
          <a:stretch>
            <a:fillRect/>
          </a:stretch>
        </p:blipFill>
        <p:spPr>
          <a:xfrm>
            <a:off x="10511348" y="6317322"/>
            <a:ext cx="1199521" cy="378538"/>
          </a:xfrm>
          <a:prstGeom prst="rect">
            <a:avLst/>
          </a:prstGeom>
        </p:spPr>
      </p:pic>
      <p:sp>
        <p:nvSpPr>
          <p:cNvPr id="4" name="ZoneTexte 3">
            <a:extLst>
              <a:ext uri="{FF2B5EF4-FFF2-40B4-BE49-F238E27FC236}">
                <a16:creationId xmlns:a16="http://schemas.microsoft.com/office/drawing/2014/main" id="{61D36CD8-1C16-6093-EFBE-0A65874FCD99}"/>
              </a:ext>
            </a:extLst>
          </p:cNvPr>
          <p:cNvSpPr txBox="1"/>
          <p:nvPr/>
        </p:nvSpPr>
        <p:spPr>
          <a:xfrm>
            <a:off x="605718" y="3797214"/>
            <a:ext cx="10800591" cy="1477328"/>
          </a:xfrm>
          <a:prstGeom prst="rect">
            <a:avLst/>
          </a:prstGeom>
          <a:noFill/>
        </p:spPr>
        <p:txBody>
          <a:bodyPr wrap="square">
            <a:spAutoFit/>
          </a:bodyPr>
          <a:lstStyle/>
          <a:p>
            <a:pPr>
              <a:buNone/>
            </a:pPr>
            <a:r>
              <a:rPr lang="en-US" b="1">
                <a:solidFill>
                  <a:srgbClr val="E76A3C"/>
                </a:solidFill>
              </a:rPr>
              <a:t>If you are interested in using the approach developed and contributing to its improvement in the future (by testing the approach in a project, offering your expertise in a working group, etc.), please do not hesitate to contact us:</a:t>
            </a:r>
          </a:p>
          <a:p>
            <a:pPr>
              <a:buNone/>
            </a:pPr>
            <a:endParaRPr lang="en-US">
              <a:solidFill>
                <a:srgbClr val="E76A3C"/>
              </a:solidFill>
            </a:endParaRPr>
          </a:p>
          <a:p>
            <a:pPr>
              <a:buNone/>
            </a:pPr>
            <a:r>
              <a:rPr lang="en-US" b="1">
                <a:solidFill>
                  <a:srgbClr val="E76A3C"/>
                </a:solidFill>
              </a:rPr>
              <a:t>Aude Brus,</a:t>
            </a:r>
            <a:r>
              <a:rPr lang="en-US">
                <a:solidFill>
                  <a:srgbClr val="E76A3C"/>
                </a:solidFill>
              </a:rPr>
              <a:t> </a:t>
            </a:r>
            <a:r>
              <a:rPr lang="en-US" b="1">
                <a:solidFill>
                  <a:srgbClr val="E76A3C"/>
                </a:solidFill>
              </a:rPr>
              <a:t>a.brus@hi.org</a:t>
            </a:r>
            <a:endParaRPr lang="en-US">
              <a:solidFill>
                <a:srgbClr val="E76A3C"/>
              </a:solidFill>
            </a:endParaRPr>
          </a:p>
        </p:txBody>
      </p:sp>
    </p:spTree>
    <p:extLst>
      <p:ext uri="{BB962C8B-B14F-4D97-AF65-F5344CB8AC3E}">
        <p14:creationId xmlns:p14="http://schemas.microsoft.com/office/powerpoint/2010/main" val="1336888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B841258-2321-0E42-9A69-AC5F6C89C140}"/>
              </a:ext>
            </a:extLst>
          </p:cNvPr>
          <p:cNvSpPr>
            <a:spLocks noGrp="1"/>
          </p:cNvSpPr>
          <p:nvPr>
            <p:ph type="body" sz="quarter" idx="13"/>
          </p:nvPr>
        </p:nvSpPr>
        <p:spPr>
          <a:xfrm>
            <a:off x="4225430" y="3284984"/>
            <a:ext cx="5400000" cy="733342"/>
          </a:xfrm>
        </p:spPr>
        <p:txBody>
          <a:bodyPr/>
          <a:lstStyle/>
          <a:p>
            <a:r>
              <a:rPr lang="fr-FR"/>
              <a:t>CONTACT</a:t>
            </a:r>
          </a:p>
          <a:p>
            <a:pPr lvl="1"/>
            <a:r>
              <a:rPr lang="fr-FR"/>
              <a:t>Armelle Barré - référente genre / Gender Referent</a:t>
            </a:r>
          </a:p>
          <a:p>
            <a:pPr lvl="2"/>
            <a:r>
              <a:rPr lang="fr-FR"/>
              <a:t>a.barre@f3e.asso.fr</a:t>
            </a:r>
          </a:p>
        </p:txBody>
      </p:sp>
      <p:pic>
        <p:nvPicPr>
          <p:cNvPr id="4" name="Image 3" descr="Une image contenant logo, symbole, Police, Bleu électrique&#10;&#10;Le contenu généré par l’IA peut être incorrect.">
            <a:extLst>
              <a:ext uri="{FF2B5EF4-FFF2-40B4-BE49-F238E27FC236}">
                <a16:creationId xmlns:a16="http://schemas.microsoft.com/office/drawing/2014/main" id="{2F61543A-0A60-888F-A6CE-247B4E02CC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9526" y="4292857"/>
            <a:ext cx="720319" cy="720319"/>
          </a:xfrm>
          <a:prstGeom prst="rect">
            <a:avLst/>
          </a:prstGeom>
        </p:spPr>
      </p:pic>
      <p:sp>
        <p:nvSpPr>
          <p:cNvPr id="5" name="Espace réservé du texte 1">
            <a:extLst>
              <a:ext uri="{FF2B5EF4-FFF2-40B4-BE49-F238E27FC236}">
                <a16:creationId xmlns:a16="http://schemas.microsoft.com/office/drawing/2014/main" id="{7E907799-9271-10A4-2D4C-17D0B89CBB9F}"/>
              </a:ext>
            </a:extLst>
          </p:cNvPr>
          <p:cNvSpPr txBox="1">
            <a:spLocks/>
          </p:cNvSpPr>
          <p:nvPr/>
        </p:nvSpPr>
        <p:spPr>
          <a:xfrm>
            <a:off x="4225430" y="4286345"/>
            <a:ext cx="5400000" cy="733342"/>
          </a:xfrm>
          <a:prstGeom prst="rect">
            <a:avLst/>
          </a:prstGeom>
        </p:spPr>
        <p:txBody>
          <a:bodyPr vert="horz" wrap="square" lIns="36000" tIns="0" rIns="36000" bIns="0" rtlCol="0" anchor="ctr">
            <a:spAutoFit/>
          </a:bodyPr>
          <a:lstStyle>
            <a:lvl1pPr marL="0" indent="0" algn="l" defTabSz="914400" rtl="0" eaLnBrk="1" latinLnBrk="0" hangingPunct="1">
              <a:lnSpc>
                <a:spcPct val="120000"/>
              </a:lnSpc>
              <a:spcBef>
                <a:spcPts val="0"/>
              </a:spcBef>
              <a:buFontTx/>
              <a:buNone/>
              <a:defRPr sz="1300" b="1" kern="1200">
                <a:solidFill>
                  <a:schemeClr val="accent6"/>
                </a:solidFill>
                <a:latin typeface="+mn-lt"/>
                <a:ea typeface="+mn-ea"/>
                <a:cs typeface="+mn-cs"/>
              </a:defRPr>
            </a:lvl1pPr>
            <a:lvl2pPr marL="0" indent="0" algn="l" defTabSz="914400" rtl="0" eaLnBrk="1" latinLnBrk="0" hangingPunct="1">
              <a:lnSpc>
                <a:spcPct val="120000"/>
              </a:lnSpc>
              <a:spcBef>
                <a:spcPts val="0"/>
              </a:spcBef>
              <a:buFontTx/>
              <a:buNone/>
              <a:defRPr sz="1400" b="1" kern="1200">
                <a:solidFill>
                  <a:schemeClr val="accent6"/>
                </a:solidFill>
                <a:latin typeface="+mn-lt"/>
                <a:ea typeface="+mn-ea"/>
                <a:cs typeface="+mn-cs"/>
              </a:defRPr>
            </a:lvl2pPr>
            <a:lvl3pPr marL="0" indent="0" algn="l" defTabSz="914400" rtl="0" eaLnBrk="1" latinLnBrk="0" hangingPunct="1">
              <a:lnSpc>
                <a:spcPct val="120000"/>
              </a:lnSpc>
              <a:spcBef>
                <a:spcPts val="0"/>
              </a:spcBef>
              <a:buFontTx/>
              <a:buNone/>
              <a:defRPr sz="1400" b="0" kern="1200">
                <a:solidFill>
                  <a:schemeClr val="accent6"/>
                </a:solidFill>
                <a:latin typeface="+mn-lt"/>
                <a:ea typeface="+mn-ea"/>
                <a:cs typeface="+mn-cs"/>
              </a:defRPr>
            </a:lvl3pPr>
            <a:lvl4pPr marL="0" indent="0" algn="l" defTabSz="914400" rtl="0" eaLnBrk="1" latinLnBrk="0" hangingPunct="1">
              <a:lnSpc>
                <a:spcPct val="120000"/>
              </a:lnSpc>
              <a:spcBef>
                <a:spcPts val="0"/>
              </a:spcBef>
              <a:buClr>
                <a:schemeClr val="accent1"/>
              </a:buClr>
              <a:buFontTx/>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0"/>
              </a:spcBef>
              <a:buFontTx/>
              <a:buNone/>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CONTACT</a:t>
            </a:r>
          </a:p>
          <a:p>
            <a:pPr lvl="1"/>
            <a:r>
              <a:rPr lang="fr-FR"/>
              <a:t>Aude Brus - Research Specialist</a:t>
            </a:r>
          </a:p>
          <a:p>
            <a:pPr lvl="2"/>
            <a:r>
              <a:rPr lang="fr-FR"/>
              <a:t>a.brus@hi.org</a:t>
            </a:r>
          </a:p>
        </p:txBody>
      </p:sp>
      <p:sp>
        <p:nvSpPr>
          <p:cNvPr id="3" name="Titre 1">
            <a:extLst>
              <a:ext uri="{FF2B5EF4-FFF2-40B4-BE49-F238E27FC236}">
                <a16:creationId xmlns:a16="http://schemas.microsoft.com/office/drawing/2014/main" id="{4EE949F7-FE37-0450-37C0-20157633009D}"/>
              </a:ext>
            </a:extLst>
          </p:cNvPr>
          <p:cNvSpPr txBox="1">
            <a:spLocks/>
          </p:cNvSpPr>
          <p:nvPr/>
        </p:nvSpPr>
        <p:spPr>
          <a:xfrm>
            <a:off x="3397038" y="1702480"/>
            <a:ext cx="6228392" cy="553998"/>
          </a:xfrm>
          <a:prstGeom prst="rect">
            <a:avLst/>
          </a:prstGeom>
        </p:spPr>
        <p:txBody>
          <a:bodyPr/>
          <a:lstStyle>
            <a:lvl1pPr marL="0" algn="l" defTabSz="914400" rtl="0" eaLnBrk="1" latinLnBrk="0" hangingPunct="1">
              <a:lnSpc>
                <a:spcPct val="100000"/>
              </a:lnSpc>
              <a:spcBef>
                <a:spcPts val="0"/>
              </a:spcBef>
              <a:buFontTx/>
              <a:buNone/>
              <a:defRPr sz="3200" b="1" kern="1200">
                <a:solidFill>
                  <a:schemeClr val="accent6"/>
                </a:solidFill>
                <a:latin typeface="+mj-lt"/>
                <a:ea typeface="+mj-ea"/>
                <a:cs typeface="+mj-cs"/>
              </a:defRPr>
            </a:lvl1pPr>
          </a:lstStyle>
          <a:p>
            <a:pPr algn="ctr"/>
            <a:r>
              <a:rPr lang="fr-FR" err="1">
                <a:solidFill>
                  <a:srgbClr val="E76A3C"/>
                </a:solidFill>
              </a:rPr>
              <a:t>Thanks</a:t>
            </a:r>
            <a:r>
              <a:rPr lang="fr-FR">
                <a:solidFill>
                  <a:srgbClr val="E76A3C"/>
                </a:solidFill>
              </a:rPr>
              <a:t> for </a:t>
            </a:r>
            <a:r>
              <a:rPr lang="fr-FR" err="1">
                <a:solidFill>
                  <a:srgbClr val="E76A3C"/>
                </a:solidFill>
              </a:rPr>
              <a:t>your</a:t>
            </a:r>
            <a:r>
              <a:rPr lang="fr-FR">
                <a:solidFill>
                  <a:srgbClr val="E76A3C"/>
                </a:solidFill>
              </a:rPr>
              <a:t> attention!</a:t>
            </a:r>
          </a:p>
        </p:txBody>
      </p:sp>
      <p:sp>
        <p:nvSpPr>
          <p:cNvPr id="7" name="Titre 1">
            <a:extLst>
              <a:ext uri="{FF2B5EF4-FFF2-40B4-BE49-F238E27FC236}">
                <a16:creationId xmlns:a16="http://schemas.microsoft.com/office/drawing/2014/main" id="{48E3E69D-D6BE-B0FE-40C2-DB6DA9323AF7}"/>
              </a:ext>
            </a:extLst>
          </p:cNvPr>
          <p:cNvSpPr txBox="1">
            <a:spLocks/>
          </p:cNvSpPr>
          <p:nvPr/>
        </p:nvSpPr>
        <p:spPr>
          <a:xfrm>
            <a:off x="3397038" y="1104793"/>
            <a:ext cx="6228392" cy="55399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accent6"/>
                </a:solidFill>
                <a:latin typeface="+mj-lt"/>
                <a:ea typeface="+mj-ea"/>
                <a:cs typeface="+mj-cs"/>
              </a:defRPr>
            </a:lvl1pPr>
          </a:lstStyle>
          <a:p>
            <a:pPr algn="ctr"/>
            <a:r>
              <a:rPr lang="fr-FR">
                <a:solidFill>
                  <a:schemeClr val="tx2"/>
                </a:solidFill>
              </a:rPr>
              <a:t>Merci pour votre attention !</a:t>
            </a:r>
          </a:p>
        </p:txBody>
      </p:sp>
    </p:spTree>
    <p:extLst>
      <p:ext uri="{BB962C8B-B14F-4D97-AF65-F5344CB8AC3E}">
        <p14:creationId xmlns:p14="http://schemas.microsoft.com/office/powerpoint/2010/main" val="322174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F9A0-770E-75FB-5936-9B46331D9569}"/>
              </a:ext>
            </a:extLst>
          </p:cNvPr>
          <p:cNvSpPr>
            <a:spLocks noGrp="1"/>
          </p:cNvSpPr>
          <p:nvPr>
            <p:ph type="title"/>
          </p:nvPr>
        </p:nvSpPr>
        <p:spPr/>
        <p:txBody>
          <a:bodyPr/>
          <a:lstStyle/>
          <a:p>
            <a:r>
              <a:rPr lang="en-US">
                <a:cs typeface="Arial"/>
              </a:rPr>
              <a:t>Le réseau F3E / The F3E network</a:t>
            </a:r>
            <a:endParaRPr lang="en-US"/>
          </a:p>
        </p:txBody>
      </p:sp>
      <p:sp>
        <p:nvSpPr>
          <p:cNvPr id="4" name="Text Placeholder 3">
            <a:extLst>
              <a:ext uri="{FF2B5EF4-FFF2-40B4-BE49-F238E27FC236}">
                <a16:creationId xmlns:a16="http://schemas.microsoft.com/office/drawing/2014/main" id="{5FF12485-D695-E00A-7F62-BEFF019D3B52}"/>
              </a:ext>
            </a:extLst>
          </p:cNvPr>
          <p:cNvSpPr>
            <a:spLocks noGrp="1"/>
          </p:cNvSpPr>
          <p:nvPr>
            <p:ph type="body" sz="quarter" idx="13"/>
          </p:nvPr>
        </p:nvSpPr>
        <p:spPr>
          <a:xfrm>
            <a:off x="623441" y="1700213"/>
            <a:ext cx="5256535" cy="2954655"/>
          </a:xfrm>
        </p:spPr>
        <p:txBody>
          <a:bodyPr vert="horz" wrap="square" lIns="36000" tIns="0" rIns="36000" bIns="0" rtlCol="0" anchor="t">
            <a:spAutoFit/>
          </a:bodyPr>
          <a:lstStyle/>
          <a:p>
            <a:r>
              <a:rPr lang="en-US">
                <a:solidFill>
                  <a:schemeClr val="tx2"/>
                </a:solidFill>
                <a:cs typeface="Arial"/>
              </a:rPr>
              <a:t>Né </a:t>
            </a:r>
            <a:r>
              <a:rPr lang="en-US" err="1">
                <a:solidFill>
                  <a:schemeClr val="tx2"/>
                </a:solidFill>
                <a:cs typeface="Arial"/>
              </a:rPr>
              <a:t>en</a:t>
            </a:r>
            <a:r>
              <a:rPr lang="en-US">
                <a:solidFill>
                  <a:schemeClr val="tx2"/>
                </a:solidFill>
                <a:cs typeface="Arial"/>
              </a:rPr>
              <a:t> 1994</a:t>
            </a:r>
          </a:p>
          <a:p>
            <a:r>
              <a:rPr lang="en-US">
                <a:solidFill>
                  <a:schemeClr val="tx2"/>
                </a:solidFill>
                <a:cs typeface="Arial"/>
              </a:rPr>
              <a:t>Plus de 100 </a:t>
            </a:r>
            <a:r>
              <a:rPr lang="en-US" err="1">
                <a:solidFill>
                  <a:schemeClr val="tx2"/>
                </a:solidFill>
                <a:cs typeface="Arial"/>
              </a:rPr>
              <a:t>organisations</a:t>
            </a:r>
            <a:r>
              <a:rPr lang="en-US">
                <a:solidFill>
                  <a:schemeClr val="tx2"/>
                </a:solidFill>
                <a:cs typeface="Arial"/>
              </a:rPr>
              <a:t> de la </a:t>
            </a:r>
            <a:r>
              <a:rPr lang="en-US" err="1">
                <a:solidFill>
                  <a:schemeClr val="tx2"/>
                </a:solidFill>
                <a:cs typeface="Arial"/>
              </a:rPr>
              <a:t>solidarité</a:t>
            </a:r>
            <a:endParaRPr lang="en-US">
              <a:solidFill>
                <a:schemeClr val="tx2"/>
              </a:solidFill>
              <a:cs typeface="Arial"/>
            </a:endParaRPr>
          </a:p>
          <a:p>
            <a:endParaRPr lang="en-US">
              <a:solidFill>
                <a:schemeClr val="tx2"/>
              </a:solidFill>
              <a:cs typeface="Arial"/>
            </a:endParaRPr>
          </a:p>
          <a:p>
            <a:r>
              <a:rPr lang="en-US">
                <a:solidFill>
                  <a:schemeClr val="tx2"/>
                </a:solidFill>
                <a:cs typeface="Arial"/>
              </a:rPr>
              <a:t>Mission : </a:t>
            </a:r>
          </a:p>
          <a:p>
            <a:r>
              <a:rPr lang="fr-FR">
                <a:solidFill>
                  <a:schemeClr val="tx2"/>
                </a:solidFill>
                <a:cs typeface="Arial"/>
              </a:rPr>
              <a:t>Contribuer à améliorer les pratiques de ses membres en matière d’apprentissage, d’innovation, de qualité et d’impact de leurs actions. </a:t>
            </a:r>
            <a:endParaRPr lang="en-US" b="0">
              <a:solidFill>
                <a:schemeClr val="tx2"/>
              </a:solidFill>
              <a:cs typeface="Arial"/>
            </a:endParaRPr>
          </a:p>
          <a:p>
            <a:endParaRPr lang="fr-FR" sz="1800" b="0">
              <a:solidFill>
                <a:schemeClr val="tx2"/>
              </a:solidFill>
              <a:cs typeface="Arial"/>
            </a:endParaRPr>
          </a:p>
          <a:p>
            <a:endParaRPr lang="en-US" b="0">
              <a:solidFill>
                <a:schemeClr val="tx2"/>
              </a:solidFill>
              <a:cs typeface="Arial"/>
            </a:endParaRPr>
          </a:p>
          <a:p>
            <a:endParaRPr lang="en-US">
              <a:solidFill>
                <a:schemeClr val="tx2"/>
              </a:solidFill>
              <a:cs typeface="Arial"/>
            </a:endParaRPr>
          </a:p>
        </p:txBody>
      </p:sp>
      <p:sp>
        <p:nvSpPr>
          <p:cNvPr id="5" name="Text Placeholder 4">
            <a:extLst>
              <a:ext uri="{FF2B5EF4-FFF2-40B4-BE49-F238E27FC236}">
                <a16:creationId xmlns:a16="http://schemas.microsoft.com/office/drawing/2014/main" id="{7890A8B3-B27A-5136-BD82-B3000BAFB8A1}"/>
              </a:ext>
            </a:extLst>
          </p:cNvPr>
          <p:cNvSpPr>
            <a:spLocks noGrp="1"/>
          </p:cNvSpPr>
          <p:nvPr>
            <p:ph type="body" sz="quarter" idx="14"/>
          </p:nvPr>
        </p:nvSpPr>
        <p:spPr>
          <a:xfrm>
            <a:off x="6456041" y="1700213"/>
            <a:ext cx="5256535" cy="2616101"/>
          </a:xfrm>
        </p:spPr>
        <p:txBody>
          <a:bodyPr vert="horz" wrap="square" lIns="36000" tIns="0" rIns="36000" bIns="0" rtlCol="0" anchor="t">
            <a:spAutoFit/>
          </a:bodyPr>
          <a:lstStyle/>
          <a:p>
            <a:r>
              <a:rPr lang="en-US">
                <a:cs typeface="Arial"/>
              </a:rPr>
              <a:t>French network born in 1994</a:t>
            </a:r>
          </a:p>
          <a:p>
            <a:r>
              <a:rPr lang="en-US">
                <a:cs typeface="Arial"/>
              </a:rPr>
              <a:t>More than 100 organizations working in the solidarity sector </a:t>
            </a:r>
          </a:p>
          <a:p>
            <a:endParaRPr lang="en-US">
              <a:ea typeface="+mn-lt"/>
              <a:cs typeface="+mn-lt"/>
            </a:endParaRPr>
          </a:p>
          <a:p>
            <a:r>
              <a:rPr lang="en-US">
                <a:ea typeface="+mn-lt"/>
                <a:cs typeface="+mn-lt"/>
              </a:rPr>
              <a:t>Our mission : </a:t>
            </a:r>
            <a:endParaRPr lang="en-US" b="0">
              <a:ea typeface="+mn-lt"/>
              <a:cs typeface="+mn-lt"/>
            </a:endParaRPr>
          </a:p>
          <a:p>
            <a:r>
              <a:rPr lang="en-US">
                <a:ea typeface="+mn-lt"/>
                <a:cs typeface="+mn-lt"/>
              </a:rPr>
              <a:t>Contribute to improving the practices of our members in terms of learning, innovation, quality and impact of their actions.</a:t>
            </a:r>
            <a:endParaRPr lang="en-US"/>
          </a:p>
          <a:p>
            <a:endParaRPr lang="en-US">
              <a:ea typeface="+mn-lt"/>
              <a:cs typeface="+mn-lt"/>
            </a:endParaRPr>
          </a:p>
          <a:p>
            <a:endParaRPr lang="en-US">
              <a:ea typeface="+mn-lt"/>
              <a:cs typeface="+mn-lt"/>
            </a:endParaRPr>
          </a:p>
        </p:txBody>
      </p:sp>
      <p:pic>
        <p:nvPicPr>
          <p:cNvPr id="8" name="Picture 7">
            <a:extLst>
              <a:ext uri="{FF2B5EF4-FFF2-40B4-BE49-F238E27FC236}">
                <a16:creationId xmlns:a16="http://schemas.microsoft.com/office/drawing/2014/main" id="{E6C86C89-4137-CBBB-6CB7-C653C2EF63E7}"/>
              </a:ext>
            </a:extLst>
          </p:cNvPr>
          <p:cNvPicPr>
            <a:picLocks noChangeAspect="1"/>
          </p:cNvPicPr>
          <p:nvPr/>
        </p:nvPicPr>
        <p:blipFill>
          <a:blip r:embed="rId2"/>
          <a:stretch>
            <a:fillRect/>
          </a:stretch>
        </p:blipFill>
        <p:spPr>
          <a:xfrm>
            <a:off x="3517397" y="3689079"/>
            <a:ext cx="2583134" cy="2853086"/>
          </a:xfrm>
          <a:prstGeom prst="rect">
            <a:avLst/>
          </a:prstGeom>
        </p:spPr>
      </p:pic>
      <p:pic>
        <p:nvPicPr>
          <p:cNvPr id="10" name="Image 9">
            <a:extLst>
              <a:ext uri="{FF2B5EF4-FFF2-40B4-BE49-F238E27FC236}">
                <a16:creationId xmlns:a16="http://schemas.microsoft.com/office/drawing/2014/main" id="{B7B3C7AA-1C2B-5D04-4538-228B9C8EA7A0}"/>
              </a:ext>
            </a:extLst>
          </p:cNvPr>
          <p:cNvPicPr>
            <a:picLocks noChangeAspect="1"/>
          </p:cNvPicPr>
          <p:nvPr/>
        </p:nvPicPr>
        <p:blipFill>
          <a:blip r:embed="rId3"/>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61107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C9EE-2F04-188B-1EC5-5B5E92B86A7D}"/>
              </a:ext>
            </a:extLst>
          </p:cNvPr>
          <p:cNvSpPr>
            <a:spLocks noGrp="1"/>
          </p:cNvSpPr>
          <p:nvPr>
            <p:ph type="title"/>
          </p:nvPr>
        </p:nvSpPr>
        <p:spPr/>
        <p:txBody>
          <a:bodyPr/>
          <a:lstStyle/>
          <a:p>
            <a:r>
              <a:rPr lang="en-US">
                <a:cs typeface="Arial"/>
              </a:rPr>
              <a:t>Nos </a:t>
            </a:r>
            <a:r>
              <a:rPr lang="en-US" err="1">
                <a:cs typeface="Arial"/>
              </a:rPr>
              <a:t>méthodologies</a:t>
            </a:r>
            <a:r>
              <a:rPr lang="en-US">
                <a:cs typeface="Arial"/>
              </a:rPr>
              <a:t> / Our methodologies</a:t>
            </a:r>
            <a:endParaRPr lang="en-US"/>
          </a:p>
        </p:txBody>
      </p:sp>
      <p:sp>
        <p:nvSpPr>
          <p:cNvPr id="5" name="Text Placeholder 4">
            <a:extLst>
              <a:ext uri="{FF2B5EF4-FFF2-40B4-BE49-F238E27FC236}">
                <a16:creationId xmlns:a16="http://schemas.microsoft.com/office/drawing/2014/main" id="{C04E2E68-0839-1088-B40F-A793669CBBD6}"/>
              </a:ext>
            </a:extLst>
          </p:cNvPr>
          <p:cNvSpPr>
            <a:spLocks noGrp="1"/>
          </p:cNvSpPr>
          <p:nvPr>
            <p:ph type="body" sz="quarter" idx="14"/>
          </p:nvPr>
        </p:nvSpPr>
        <p:spPr>
          <a:xfrm>
            <a:off x="6456041" y="1700213"/>
            <a:ext cx="5256535" cy="3662541"/>
          </a:xfrm>
        </p:spPr>
        <p:txBody>
          <a:bodyPr vert="horz" wrap="square" lIns="36000" tIns="0" rIns="36000" bIns="0" rtlCol="0" anchor="t">
            <a:spAutoFit/>
          </a:bodyPr>
          <a:lstStyle/>
          <a:p>
            <a:r>
              <a:rPr lang="en-US">
                <a:cs typeface="Arial"/>
              </a:rPr>
              <a:t>Evaluation</a:t>
            </a:r>
          </a:p>
          <a:p>
            <a:endParaRPr lang="en-US">
              <a:cs typeface="Arial"/>
            </a:endParaRPr>
          </a:p>
          <a:p>
            <a:r>
              <a:rPr lang="en-US">
                <a:ea typeface="+mn-lt"/>
                <a:cs typeface="+mn-lt"/>
              </a:rPr>
              <a:t>Learning studies</a:t>
            </a:r>
          </a:p>
          <a:p>
            <a:endParaRPr lang="en-US">
              <a:ea typeface="+mn-lt"/>
              <a:cs typeface="+mn-lt"/>
            </a:endParaRPr>
          </a:p>
          <a:p>
            <a:r>
              <a:rPr lang="en-US">
                <a:ea typeface="+mn-lt"/>
                <a:cs typeface="+mn-lt"/>
              </a:rPr>
              <a:t>Monitoring and evaluation</a:t>
            </a:r>
            <a:endParaRPr lang="en-US"/>
          </a:p>
          <a:p>
            <a:endParaRPr lang="en-US">
              <a:ea typeface="+mn-lt"/>
              <a:cs typeface="+mn-lt"/>
            </a:endParaRPr>
          </a:p>
          <a:p>
            <a:r>
              <a:rPr lang="en-US">
                <a:ea typeface="+mn-lt"/>
                <a:cs typeface="+mn-lt"/>
              </a:rPr>
              <a:t>Quality approach</a:t>
            </a:r>
            <a:endParaRPr lang="en-US"/>
          </a:p>
          <a:p>
            <a:endParaRPr lang="en-US" b="0">
              <a:cs typeface="Arial"/>
            </a:endParaRPr>
          </a:p>
          <a:p>
            <a:r>
              <a:rPr lang="en-US">
                <a:cs typeface="Arial"/>
              </a:rPr>
              <a:t>Gender approach</a:t>
            </a:r>
          </a:p>
          <a:p>
            <a:endParaRPr lang="en-US">
              <a:cs typeface="Arial"/>
            </a:endParaRPr>
          </a:p>
          <a:p>
            <a:r>
              <a:rPr lang="en-US">
                <a:cs typeface="Arial"/>
              </a:rPr>
              <a:t>Change-oriented approaches</a:t>
            </a:r>
          </a:p>
          <a:p>
            <a:endParaRPr lang="en-US" b="0">
              <a:cs typeface="Arial"/>
            </a:endParaRPr>
          </a:p>
          <a:p>
            <a:endParaRPr lang="en-US">
              <a:cs typeface="Arial"/>
            </a:endParaRPr>
          </a:p>
          <a:p>
            <a:endParaRPr lang="en-US">
              <a:cs typeface="Arial"/>
            </a:endParaRPr>
          </a:p>
        </p:txBody>
      </p:sp>
      <p:sp>
        <p:nvSpPr>
          <p:cNvPr id="9" name="Text Placeholder 3">
            <a:extLst>
              <a:ext uri="{FF2B5EF4-FFF2-40B4-BE49-F238E27FC236}">
                <a16:creationId xmlns:a16="http://schemas.microsoft.com/office/drawing/2014/main" id="{90A0B8B7-7614-64A1-C341-E12B3DE64AFB}"/>
              </a:ext>
            </a:extLst>
          </p:cNvPr>
          <p:cNvSpPr>
            <a:spLocks noGrp="1"/>
          </p:cNvSpPr>
          <p:nvPr>
            <p:ph type="body" sz="quarter" idx="13"/>
          </p:nvPr>
        </p:nvSpPr>
        <p:spPr>
          <a:xfrm>
            <a:off x="623441" y="1700213"/>
            <a:ext cx="5256535" cy="3677930"/>
          </a:xfrm>
        </p:spPr>
        <p:txBody>
          <a:bodyPr vert="horz" wrap="square" lIns="36000" tIns="0" rIns="36000" bIns="0" rtlCol="0" anchor="t">
            <a:spAutoFit/>
          </a:bodyPr>
          <a:lstStyle/>
          <a:p>
            <a:r>
              <a:rPr lang="en-US">
                <a:solidFill>
                  <a:schemeClr val="tx2"/>
                </a:solidFill>
                <a:cs typeface="Arial"/>
              </a:rPr>
              <a:t>Evaluation</a:t>
            </a:r>
          </a:p>
          <a:p>
            <a:endParaRPr lang="en-US">
              <a:solidFill>
                <a:schemeClr val="tx2"/>
              </a:solidFill>
              <a:cs typeface="Arial"/>
            </a:endParaRPr>
          </a:p>
          <a:p>
            <a:r>
              <a:rPr lang="en-US" err="1">
                <a:solidFill>
                  <a:schemeClr val="tx2"/>
                </a:solidFill>
                <a:cs typeface="Arial"/>
              </a:rPr>
              <a:t>Capitalisation</a:t>
            </a:r>
            <a:r>
              <a:rPr lang="en-US">
                <a:solidFill>
                  <a:schemeClr val="tx2"/>
                </a:solidFill>
                <a:cs typeface="Arial"/>
              </a:rPr>
              <a:t> des </a:t>
            </a:r>
            <a:r>
              <a:rPr lang="en-US" err="1">
                <a:solidFill>
                  <a:schemeClr val="tx2"/>
                </a:solidFill>
                <a:cs typeface="Arial"/>
              </a:rPr>
              <a:t>expériences</a:t>
            </a:r>
            <a:endParaRPr lang="en-US">
              <a:solidFill>
                <a:schemeClr val="tx2"/>
              </a:solidFill>
              <a:cs typeface="Arial"/>
            </a:endParaRPr>
          </a:p>
          <a:p>
            <a:endParaRPr lang="en-US">
              <a:solidFill>
                <a:schemeClr val="tx2"/>
              </a:solidFill>
              <a:cs typeface="Arial"/>
            </a:endParaRPr>
          </a:p>
          <a:p>
            <a:r>
              <a:rPr lang="en-US">
                <a:solidFill>
                  <a:schemeClr val="tx2"/>
                </a:solidFill>
                <a:cs typeface="Arial"/>
              </a:rPr>
              <a:t>Suivi-</a:t>
            </a:r>
            <a:r>
              <a:rPr lang="en-US" err="1">
                <a:solidFill>
                  <a:schemeClr val="tx2"/>
                </a:solidFill>
                <a:cs typeface="Arial"/>
              </a:rPr>
              <a:t>évaluation</a:t>
            </a:r>
          </a:p>
          <a:p>
            <a:endParaRPr lang="en-US">
              <a:solidFill>
                <a:schemeClr val="tx2"/>
              </a:solidFill>
              <a:cs typeface="Arial"/>
            </a:endParaRPr>
          </a:p>
          <a:p>
            <a:r>
              <a:rPr lang="en-US">
                <a:solidFill>
                  <a:schemeClr val="tx2"/>
                </a:solidFill>
                <a:cs typeface="Arial"/>
              </a:rPr>
              <a:t>Démarche </a:t>
            </a:r>
            <a:r>
              <a:rPr lang="en-US" err="1">
                <a:solidFill>
                  <a:schemeClr val="tx2"/>
                </a:solidFill>
                <a:cs typeface="Arial"/>
              </a:rPr>
              <a:t>qualité</a:t>
            </a:r>
          </a:p>
          <a:p>
            <a:endParaRPr lang="en-US">
              <a:solidFill>
                <a:schemeClr val="tx2"/>
              </a:solidFill>
              <a:cs typeface="Arial"/>
            </a:endParaRPr>
          </a:p>
          <a:p>
            <a:r>
              <a:rPr lang="en-US" err="1">
                <a:solidFill>
                  <a:schemeClr val="tx2"/>
                </a:solidFill>
                <a:cs typeface="Arial"/>
              </a:rPr>
              <a:t>Approche</a:t>
            </a:r>
            <a:r>
              <a:rPr lang="en-US">
                <a:solidFill>
                  <a:schemeClr val="tx2"/>
                </a:solidFill>
                <a:cs typeface="Arial"/>
              </a:rPr>
              <a:t> genre</a:t>
            </a:r>
          </a:p>
          <a:p>
            <a:endParaRPr lang="en-US">
              <a:solidFill>
                <a:schemeClr val="tx2"/>
              </a:solidFill>
              <a:cs typeface="Arial"/>
            </a:endParaRPr>
          </a:p>
          <a:p>
            <a:r>
              <a:rPr lang="en-US" err="1">
                <a:solidFill>
                  <a:schemeClr val="tx2"/>
                </a:solidFill>
                <a:cs typeface="Arial"/>
              </a:rPr>
              <a:t>Approches</a:t>
            </a:r>
            <a:r>
              <a:rPr lang="en-US">
                <a:solidFill>
                  <a:schemeClr val="tx2"/>
                </a:solidFill>
                <a:cs typeface="Arial"/>
              </a:rPr>
              <a:t> </a:t>
            </a:r>
            <a:r>
              <a:rPr lang="en-US" err="1">
                <a:solidFill>
                  <a:schemeClr val="tx2"/>
                </a:solidFill>
                <a:cs typeface="Arial"/>
              </a:rPr>
              <a:t>orientées</a:t>
            </a:r>
            <a:r>
              <a:rPr lang="en-US">
                <a:solidFill>
                  <a:schemeClr val="tx2"/>
                </a:solidFill>
                <a:cs typeface="Arial"/>
              </a:rPr>
              <a:t> </a:t>
            </a:r>
            <a:r>
              <a:rPr lang="en-US" err="1">
                <a:solidFill>
                  <a:schemeClr val="tx2"/>
                </a:solidFill>
                <a:cs typeface="Arial"/>
              </a:rPr>
              <a:t>changement</a:t>
            </a:r>
          </a:p>
          <a:p>
            <a:endParaRPr lang="fr-FR" sz="1800" b="0">
              <a:solidFill>
                <a:schemeClr val="tx2"/>
              </a:solidFill>
              <a:cs typeface="Arial"/>
            </a:endParaRPr>
          </a:p>
          <a:p>
            <a:endParaRPr lang="en-US" b="0">
              <a:solidFill>
                <a:schemeClr val="tx2"/>
              </a:solidFill>
              <a:cs typeface="Arial"/>
            </a:endParaRPr>
          </a:p>
          <a:p>
            <a:endParaRPr lang="en-US">
              <a:solidFill>
                <a:schemeClr val="tx2"/>
              </a:solidFill>
              <a:cs typeface="Arial"/>
            </a:endParaRPr>
          </a:p>
        </p:txBody>
      </p:sp>
      <p:pic>
        <p:nvPicPr>
          <p:cNvPr id="13" name="Image 9">
            <a:extLst>
              <a:ext uri="{FF2B5EF4-FFF2-40B4-BE49-F238E27FC236}">
                <a16:creationId xmlns:a16="http://schemas.microsoft.com/office/drawing/2014/main" id="{A7B62A29-192A-4072-ECFE-AD30E8C1FFDB}"/>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378440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6E8E0-2020-E1F7-58C5-B8BA6C3CA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A3F79-D9D2-4B73-79AE-58DDA9B871F2}"/>
              </a:ext>
            </a:extLst>
          </p:cNvPr>
          <p:cNvSpPr>
            <a:spLocks noGrp="1"/>
          </p:cNvSpPr>
          <p:nvPr>
            <p:ph type="title"/>
          </p:nvPr>
        </p:nvSpPr>
        <p:spPr/>
        <p:txBody>
          <a:bodyPr/>
          <a:lstStyle/>
          <a:p>
            <a:r>
              <a:rPr lang="en-US">
                <a:cs typeface="Arial"/>
              </a:rPr>
              <a:t>Notre </a:t>
            </a:r>
            <a:r>
              <a:rPr lang="en-US" err="1">
                <a:cs typeface="Arial"/>
              </a:rPr>
              <a:t>accompagnement</a:t>
            </a:r>
            <a:r>
              <a:rPr lang="en-US">
                <a:cs typeface="Arial"/>
              </a:rPr>
              <a:t> / Our support</a:t>
            </a:r>
            <a:endParaRPr lang="en-US"/>
          </a:p>
        </p:txBody>
      </p:sp>
      <p:sp>
        <p:nvSpPr>
          <p:cNvPr id="5" name="Text Placeholder 4">
            <a:extLst>
              <a:ext uri="{FF2B5EF4-FFF2-40B4-BE49-F238E27FC236}">
                <a16:creationId xmlns:a16="http://schemas.microsoft.com/office/drawing/2014/main" id="{F9AD1EDF-1097-AE1D-F581-4FEF7ED87E18}"/>
              </a:ext>
            </a:extLst>
          </p:cNvPr>
          <p:cNvSpPr>
            <a:spLocks noGrp="1"/>
          </p:cNvSpPr>
          <p:nvPr>
            <p:ph type="body" sz="quarter" idx="14"/>
          </p:nvPr>
        </p:nvSpPr>
        <p:spPr>
          <a:xfrm>
            <a:off x="6456041" y="1700213"/>
            <a:ext cx="5256535" cy="2877711"/>
          </a:xfrm>
        </p:spPr>
        <p:txBody>
          <a:bodyPr vert="horz" wrap="square" lIns="36000" tIns="0" rIns="36000" bIns="0" rtlCol="0" anchor="t">
            <a:spAutoFit/>
          </a:bodyPr>
          <a:lstStyle/>
          <a:p>
            <a:r>
              <a:rPr lang="en-US">
                <a:ea typeface="+mn-lt"/>
                <a:cs typeface="+mn-lt"/>
              </a:rPr>
              <a:t>We support and co-finance our members' studies</a:t>
            </a:r>
            <a:endParaRPr lang="en-US">
              <a:cs typeface="Arial"/>
            </a:endParaRPr>
          </a:p>
          <a:p>
            <a:endParaRPr lang="en-US">
              <a:cs typeface="Arial"/>
            </a:endParaRPr>
          </a:p>
          <a:p>
            <a:r>
              <a:rPr lang="en-US">
                <a:ea typeface="+mn-lt"/>
                <a:cs typeface="+mn-lt"/>
              </a:rPr>
              <a:t>We provide training</a:t>
            </a:r>
            <a:endParaRPr lang="en-US">
              <a:cs typeface="Arial"/>
            </a:endParaRPr>
          </a:p>
          <a:p>
            <a:endParaRPr lang="en-US">
              <a:cs typeface="Arial"/>
            </a:endParaRPr>
          </a:p>
          <a:p>
            <a:r>
              <a:rPr lang="en-US">
                <a:ea typeface="+mn-lt"/>
                <a:cs typeface="+mn-lt"/>
              </a:rPr>
              <a:t>We facilitate communities of practice</a:t>
            </a:r>
            <a:endParaRPr lang="en-US">
              <a:cs typeface="Arial"/>
            </a:endParaRPr>
          </a:p>
          <a:p>
            <a:endParaRPr lang="en-US">
              <a:cs typeface="Arial"/>
            </a:endParaRPr>
          </a:p>
          <a:p>
            <a:r>
              <a:rPr lang="en-US">
                <a:ea typeface="+mn-lt"/>
                <a:cs typeface="+mn-lt"/>
              </a:rPr>
              <a:t>We support methodological experimentation</a:t>
            </a:r>
            <a:endParaRPr lang="en-US">
              <a:cs typeface="Arial"/>
            </a:endParaRPr>
          </a:p>
          <a:p>
            <a:endParaRPr lang="en-US">
              <a:cs typeface="Arial"/>
            </a:endParaRPr>
          </a:p>
          <a:p>
            <a:r>
              <a:rPr lang="en-US">
                <a:ea typeface="+mn-lt"/>
                <a:cs typeface="+mn-lt"/>
              </a:rPr>
              <a:t>We organize public events</a:t>
            </a:r>
            <a:endParaRPr lang="en-US">
              <a:cs typeface="Arial"/>
            </a:endParaRPr>
          </a:p>
          <a:p>
            <a:endParaRPr lang="en-US">
              <a:cs typeface="Arial"/>
            </a:endParaRPr>
          </a:p>
          <a:p>
            <a:r>
              <a:rPr lang="en-US">
                <a:ea typeface="+mn-lt"/>
                <a:cs typeface="+mn-lt"/>
              </a:rPr>
              <a:t>We manage a resource center</a:t>
            </a:r>
            <a:endParaRPr lang="en-US"/>
          </a:p>
        </p:txBody>
      </p:sp>
      <p:sp>
        <p:nvSpPr>
          <p:cNvPr id="6" name="Text Placeholder 3">
            <a:extLst>
              <a:ext uri="{FF2B5EF4-FFF2-40B4-BE49-F238E27FC236}">
                <a16:creationId xmlns:a16="http://schemas.microsoft.com/office/drawing/2014/main" id="{C0240461-2179-B1AC-428B-700FFF46349F}"/>
              </a:ext>
            </a:extLst>
          </p:cNvPr>
          <p:cNvSpPr>
            <a:spLocks noGrp="1"/>
          </p:cNvSpPr>
          <p:nvPr>
            <p:ph type="body" sz="quarter" idx="13"/>
          </p:nvPr>
        </p:nvSpPr>
        <p:spPr>
          <a:xfrm>
            <a:off x="623441" y="1700213"/>
            <a:ext cx="5256535" cy="3400931"/>
          </a:xfrm>
        </p:spPr>
        <p:txBody>
          <a:bodyPr vert="horz" wrap="square" lIns="36000" tIns="0" rIns="36000" bIns="0" rtlCol="0" anchor="t">
            <a:spAutoFit/>
          </a:bodyPr>
          <a:lstStyle/>
          <a:p>
            <a:r>
              <a:rPr lang="en-US" err="1">
                <a:solidFill>
                  <a:schemeClr val="tx2"/>
                </a:solidFill>
                <a:cs typeface="Arial"/>
              </a:rPr>
              <a:t>Accompagnement</a:t>
            </a:r>
            <a:r>
              <a:rPr lang="en-US">
                <a:solidFill>
                  <a:schemeClr val="tx2"/>
                </a:solidFill>
                <a:cs typeface="Arial"/>
              </a:rPr>
              <a:t> et </a:t>
            </a:r>
            <a:r>
              <a:rPr lang="en-US" err="1">
                <a:solidFill>
                  <a:schemeClr val="tx2"/>
                </a:solidFill>
                <a:cs typeface="Arial"/>
              </a:rPr>
              <a:t>cofinancement</a:t>
            </a:r>
            <a:r>
              <a:rPr lang="en-US">
                <a:solidFill>
                  <a:schemeClr val="tx2"/>
                </a:solidFill>
                <a:cs typeface="Arial"/>
              </a:rPr>
              <a:t> </a:t>
            </a:r>
            <a:r>
              <a:rPr lang="en-US" err="1">
                <a:solidFill>
                  <a:schemeClr val="tx2"/>
                </a:solidFill>
                <a:cs typeface="Arial"/>
              </a:rPr>
              <a:t>d'études</a:t>
            </a:r>
            <a:r>
              <a:rPr lang="en-US">
                <a:solidFill>
                  <a:schemeClr val="tx2"/>
                </a:solidFill>
                <a:cs typeface="Arial"/>
              </a:rPr>
              <a:t> de </a:t>
            </a:r>
            <a:r>
              <a:rPr lang="en-US" err="1">
                <a:solidFill>
                  <a:schemeClr val="tx2"/>
                </a:solidFill>
                <a:cs typeface="Arial"/>
              </a:rPr>
              <a:t>nos</a:t>
            </a:r>
            <a:r>
              <a:rPr lang="en-US">
                <a:solidFill>
                  <a:schemeClr val="tx2"/>
                </a:solidFill>
                <a:cs typeface="Arial"/>
              </a:rPr>
              <a:t> </a:t>
            </a:r>
            <a:r>
              <a:rPr lang="en-US" err="1">
                <a:solidFill>
                  <a:schemeClr val="tx2"/>
                </a:solidFill>
                <a:cs typeface="Arial"/>
              </a:rPr>
              <a:t>membres</a:t>
            </a:r>
          </a:p>
          <a:p>
            <a:endParaRPr lang="en-US" b="0">
              <a:solidFill>
                <a:schemeClr val="tx2"/>
              </a:solidFill>
              <a:cs typeface="Arial"/>
            </a:endParaRPr>
          </a:p>
          <a:p>
            <a:r>
              <a:rPr lang="en-US">
                <a:solidFill>
                  <a:schemeClr val="tx2"/>
                </a:solidFill>
                <a:cs typeface="Arial"/>
              </a:rPr>
              <a:t>Formations</a:t>
            </a:r>
          </a:p>
          <a:p>
            <a:endParaRPr lang="en-US">
              <a:solidFill>
                <a:schemeClr val="tx2"/>
              </a:solidFill>
              <a:cs typeface="Arial"/>
            </a:endParaRPr>
          </a:p>
          <a:p>
            <a:r>
              <a:rPr lang="en-US">
                <a:solidFill>
                  <a:schemeClr val="tx2"/>
                </a:solidFill>
                <a:cs typeface="Arial"/>
              </a:rPr>
              <a:t>Animation de </a:t>
            </a:r>
            <a:r>
              <a:rPr lang="en-US" err="1">
                <a:solidFill>
                  <a:schemeClr val="tx2"/>
                </a:solidFill>
                <a:cs typeface="Arial"/>
              </a:rPr>
              <a:t>communautés</a:t>
            </a:r>
            <a:r>
              <a:rPr lang="en-US">
                <a:solidFill>
                  <a:schemeClr val="tx2"/>
                </a:solidFill>
                <a:cs typeface="Arial"/>
              </a:rPr>
              <a:t> de pratiques</a:t>
            </a:r>
          </a:p>
          <a:p>
            <a:endParaRPr lang="en-US">
              <a:solidFill>
                <a:schemeClr val="tx2"/>
              </a:solidFill>
              <a:cs typeface="Arial"/>
            </a:endParaRPr>
          </a:p>
          <a:p>
            <a:r>
              <a:rPr lang="en-US" err="1">
                <a:solidFill>
                  <a:schemeClr val="tx2"/>
                </a:solidFill>
                <a:cs typeface="Arial"/>
              </a:rPr>
              <a:t>Expérimentation</a:t>
            </a:r>
            <a:r>
              <a:rPr lang="en-US">
                <a:solidFill>
                  <a:schemeClr val="tx2"/>
                </a:solidFill>
                <a:cs typeface="Arial"/>
              </a:rPr>
              <a:t> </a:t>
            </a:r>
            <a:r>
              <a:rPr lang="en-US" err="1">
                <a:solidFill>
                  <a:schemeClr val="tx2"/>
                </a:solidFill>
                <a:cs typeface="Arial"/>
              </a:rPr>
              <a:t>méthodologique</a:t>
            </a:r>
            <a:endParaRPr lang="en-US">
              <a:solidFill>
                <a:schemeClr val="tx2"/>
              </a:solidFill>
              <a:cs typeface="Arial"/>
            </a:endParaRPr>
          </a:p>
          <a:p>
            <a:endParaRPr lang="en-US">
              <a:solidFill>
                <a:schemeClr val="tx2"/>
              </a:solidFill>
              <a:cs typeface="Arial"/>
            </a:endParaRPr>
          </a:p>
          <a:p>
            <a:r>
              <a:rPr lang="en-US" err="1">
                <a:solidFill>
                  <a:schemeClr val="tx2"/>
                </a:solidFill>
                <a:cs typeface="Arial"/>
              </a:rPr>
              <a:t>Organisation</a:t>
            </a:r>
            <a:r>
              <a:rPr lang="en-US">
                <a:solidFill>
                  <a:schemeClr val="tx2"/>
                </a:solidFill>
                <a:cs typeface="Arial"/>
              </a:rPr>
              <a:t> </a:t>
            </a:r>
            <a:r>
              <a:rPr lang="en-US" err="1">
                <a:solidFill>
                  <a:schemeClr val="tx2"/>
                </a:solidFill>
                <a:cs typeface="Arial"/>
              </a:rPr>
              <a:t>d'événements</a:t>
            </a:r>
            <a:endParaRPr lang="en-US">
              <a:solidFill>
                <a:schemeClr val="tx2"/>
              </a:solidFill>
              <a:cs typeface="Arial"/>
            </a:endParaRPr>
          </a:p>
          <a:p>
            <a:endParaRPr lang="en-US">
              <a:solidFill>
                <a:schemeClr val="tx2"/>
              </a:solidFill>
              <a:cs typeface="Arial"/>
            </a:endParaRPr>
          </a:p>
          <a:p>
            <a:r>
              <a:rPr lang="en-US">
                <a:solidFill>
                  <a:schemeClr val="tx2"/>
                </a:solidFill>
                <a:cs typeface="Arial"/>
              </a:rPr>
              <a:t>Centre de </a:t>
            </a:r>
            <a:r>
              <a:rPr lang="en-US" err="1">
                <a:solidFill>
                  <a:schemeClr val="tx2"/>
                </a:solidFill>
                <a:cs typeface="Arial"/>
              </a:rPr>
              <a:t>ressources</a:t>
            </a:r>
            <a:endParaRPr lang="en-US">
              <a:solidFill>
                <a:schemeClr val="tx2"/>
              </a:solidFill>
              <a:cs typeface="Arial"/>
            </a:endParaRPr>
          </a:p>
          <a:p>
            <a:endParaRPr lang="en-US">
              <a:solidFill>
                <a:schemeClr val="tx2"/>
              </a:solidFill>
              <a:cs typeface="Arial"/>
            </a:endParaRPr>
          </a:p>
        </p:txBody>
      </p:sp>
      <p:pic>
        <p:nvPicPr>
          <p:cNvPr id="8" name="Picture 7">
            <a:extLst>
              <a:ext uri="{FF2B5EF4-FFF2-40B4-BE49-F238E27FC236}">
                <a16:creationId xmlns:a16="http://schemas.microsoft.com/office/drawing/2014/main" id="{727D2A4E-73AC-F012-FF65-A9DADEC7522A}"/>
              </a:ext>
            </a:extLst>
          </p:cNvPr>
          <p:cNvPicPr>
            <a:picLocks noChangeAspect="1"/>
          </p:cNvPicPr>
          <p:nvPr/>
        </p:nvPicPr>
        <p:blipFill>
          <a:blip r:embed="rId2"/>
          <a:stretch>
            <a:fillRect/>
          </a:stretch>
        </p:blipFill>
        <p:spPr>
          <a:xfrm>
            <a:off x="3458853" y="4421458"/>
            <a:ext cx="2635173" cy="2094571"/>
          </a:xfrm>
          <a:prstGeom prst="rect">
            <a:avLst/>
          </a:prstGeom>
        </p:spPr>
      </p:pic>
      <p:pic>
        <p:nvPicPr>
          <p:cNvPr id="10" name="Image 9">
            <a:extLst>
              <a:ext uri="{FF2B5EF4-FFF2-40B4-BE49-F238E27FC236}">
                <a16:creationId xmlns:a16="http://schemas.microsoft.com/office/drawing/2014/main" id="{C31090AD-79A2-2C9A-8BBA-561F11380431}"/>
              </a:ext>
            </a:extLst>
          </p:cNvPr>
          <p:cNvPicPr>
            <a:picLocks noChangeAspect="1"/>
          </p:cNvPicPr>
          <p:nvPr/>
        </p:nvPicPr>
        <p:blipFill>
          <a:blip r:embed="rId3"/>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310787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53642-2750-FD17-66DE-088B2CC4800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913FECD-F48A-4E78-E8CA-0A644DEA5065}"/>
              </a:ext>
            </a:extLst>
          </p:cNvPr>
          <p:cNvSpPr>
            <a:spLocks noGrp="1"/>
          </p:cNvSpPr>
          <p:nvPr>
            <p:ph type="title"/>
          </p:nvPr>
        </p:nvSpPr>
        <p:spPr/>
        <p:txBody>
          <a:bodyPr/>
          <a:lstStyle/>
          <a:p>
            <a:r>
              <a:rPr lang="fr-FR" err="1"/>
              <a:t>Intervenant·es</a:t>
            </a:r>
            <a:r>
              <a:rPr lang="fr-FR"/>
              <a:t> / Speakers</a:t>
            </a:r>
          </a:p>
        </p:txBody>
      </p:sp>
      <p:sp>
        <p:nvSpPr>
          <p:cNvPr id="6" name="Text Placeholder 3">
            <a:extLst>
              <a:ext uri="{FF2B5EF4-FFF2-40B4-BE49-F238E27FC236}">
                <a16:creationId xmlns:a16="http://schemas.microsoft.com/office/drawing/2014/main" id="{276ECD4B-9099-7D94-CF48-D1DC3A2DB402}"/>
              </a:ext>
            </a:extLst>
          </p:cNvPr>
          <p:cNvSpPr>
            <a:spLocks noGrp="1"/>
          </p:cNvSpPr>
          <p:nvPr>
            <p:ph type="body" sz="quarter" idx="13"/>
          </p:nvPr>
        </p:nvSpPr>
        <p:spPr>
          <a:xfrm>
            <a:off x="623441" y="1700213"/>
            <a:ext cx="5256535" cy="1569660"/>
          </a:xfrm>
        </p:spPr>
        <p:txBody>
          <a:bodyPr vert="horz" wrap="square" lIns="36000" tIns="0" rIns="36000" bIns="0" rtlCol="0" anchor="t">
            <a:spAutoFit/>
          </a:bodyPr>
          <a:lstStyle/>
          <a:p>
            <a:r>
              <a:rPr lang="en-US">
                <a:solidFill>
                  <a:schemeClr val="tx2"/>
                </a:solidFill>
                <a:cs typeface="Arial"/>
              </a:rPr>
              <a:t>Aude BRUS – Handicap International</a:t>
            </a:r>
            <a:endParaRPr lang="en-US">
              <a:solidFill>
                <a:schemeClr val="tx2"/>
              </a:solidFill>
            </a:endParaRPr>
          </a:p>
          <a:p>
            <a:endParaRPr lang="en-US">
              <a:solidFill>
                <a:schemeClr val="tx2"/>
              </a:solidFill>
              <a:cs typeface="Arial"/>
            </a:endParaRPr>
          </a:p>
          <a:p>
            <a:r>
              <a:rPr lang="en-US">
                <a:solidFill>
                  <a:schemeClr val="tx2"/>
                </a:solidFill>
                <a:cs typeface="Arial"/>
              </a:rPr>
              <a:t>Nick CORBY – Impel Consultancy</a:t>
            </a:r>
          </a:p>
          <a:p>
            <a:endParaRPr lang="en-US">
              <a:solidFill>
                <a:schemeClr val="tx2"/>
              </a:solidFill>
              <a:cs typeface="Arial"/>
            </a:endParaRPr>
          </a:p>
          <a:p>
            <a:r>
              <a:rPr lang="en-US">
                <a:solidFill>
                  <a:schemeClr val="tx2"/>
                </a:solidFill>
                <a:cs typeface="Arial"/>
              </a:rPr>
              <a:t>Sue COE – Impel  Consultancy</a:t>
            </a:r>
          </a:p>
          <a:p>
            <a:endParaRPr lang="en-US">
              <a:solidFill>
                <a:schemeClr val="tx2"/>
              </a:solidFill>
              <a:cs typeface="Arial"/>
            </a:endParaRPr>
          </a:p>
        </p:txBody>
      </p:sp>
      <p:sp>
        <p:nvSpPr>
          <p:cNvPr id="11" name="Text Placeholder 10">
            <a:extLst>
              <a:ext uri="{FF2B5EF4-FFF2-40B4-BE49-F238E27FC236}">
                <a16:creationId xmlns:a16="http://schemas.microsoft.com/office/drawing/2014/main" id="{80989871-694C-FC58-2080-FE03767986FD}"/>
              </a:ext>
            </a:extLst>
          </p:cNvPr>
          <p:cNvSpPr>
            <a:spLocks noGrp="1"/>
          </p:cNvSpPr>
          <p:nvPr>
            <p:ph type="body" sz="quarter" idx="14"/>
          </p:nvPr>
        </p:nvSpPr>
        <p:spPr>
          <a:xfrm>
            <a:off x="6456041" y="1700213"/>
            <a:ext cx="5256535" cy="1308050"/>
          </a:xfrm>
        </p:spPr>
        <p:txBody>
          <a:bodyPr vert="horz" wrap="square" lIns="36000" tIns="0" rIns="36000" bIns="0" rtlCol="0" anchor="t">
            <a:spAutoFit/>
          </a:bodyPr>
          <a:lstStyle/>
          <a:p>
            <a:r>
              <a:rPr lang="en-US">
                <a:cs typeface="Arial" panose="020B0604020202020204"/>
              </a:rPr>
              <a:t>Aude BRUS – Humanity &amp; Inclusion</a:t>
            </a:r>
          </a:p>
          <a:p>
            <a:endParaRPr lang="en-US">
              <a:cs typeface="Arial" panose="020B0604020202020204"/>
            </a:endParaRPr>
          </a:p>
          <a:p>
            <a:r>
              <a:rPr lang="en-US">
                <a:cs typeface="Arial" panose="020B0604020202020204"/>
              </a:rPr>
              <a:t>Nick CORBY – Impel Consultancy</a:t>
            </a:r>
          </a:p>
          <a:p>
            <a:endParaRPr lang="en-US">
              <a:cs typeface="Arial" panose="020B0604020202020204"/>
            </a:endParaRPr>
          </a:p>
          <a:p>
            <a:r>
              <a:rPr lang="en-US">
                <a:cs typeface="Arial" panose="020B0604020202020204"/>
              </a:rPr>
              <a:t>Sue COE – Impel Consultancy</a:t>
            </a:r>
          </a:p>
        </p:txBody>
      </p:sp>
      <p:pic>
        <p:nvPicPr>
          <p:cNvPr id="10" name="Image 9">
            <a:extLst>
              <a:ext uri="{FF2B5EF4-FFF2-40B4-BE49-F238E27FC236}">
                <a16:creationId xmlns:a16="http://schemas.microsoft.com/office/drawing/2014/main" id="{37C6869E-3921-A1E5-8E6C-B8A672DCA441}"/>
              </a:ext>
            </a:extLst>
          </p:cNvPr>
          <p:cNvPicPr>
            <a:picLocks noChangeAspect="1"/>
          </p:cNvPicPr>
          <p:nvPr/>
        </p:nvPicPr>
        <p:blipFill>
          <a:blip r:embed="rId2"/>
          <a:stretch>
            <a:fillRect/>
          </a:stretch>
        </p:blipFill>
        <p:spPr>
          <a:xfrm>
            <a:off x="10511348" y="6317322"/>
            <a:ext cx="1199521" cy="378538"/>
          </a:xfrm>
          <a:prstGeom prst="rect">
            <a:avLst/>
          </a:prstGeom>
        </p:spPr>
      </p:pic>
    </p:spTree>
    <p:extLst>
      <p:ext uri="{BB962C8B-B14F-4D97-AF65-F5344CB8AC3E}">
        <p14:creationId xmlns:p14="http://schemas.microsoft.com/office/powerpoint/2010/main" val="14329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CDBBE-19B9-BA4A-8DF6-D4AA6A60F47D}"/>
              </a:ext>
            </a:extLst>
          </p:cNvPr>
          <p:cNvSpPr>
            <a:spLocks noGrp="1"/>
          </p:cNvSpPr>
          <p:nvPr>
            <p:ph type="title"/>
          </p:nvPr>
        </p:nvSpPr>
        <p:spPr>
          <a:xfrm>
            <a:off x="3396000" y="3739098"/>
            <a:ext cx="6228392" cy="553998"/>
          </a:xfrm>
        </p:spPr>
        <p:txBody>
          <a:bodyPr/>
          <a:lstStyle/>
          <a:p>
            <a:r>
              <a:rPr lang="fr-FR" err="1">
                <a:solidFill>
                  <a:srgbClr val="E76A3C"/>
                </a:solidFill>
              </a:rPr>
              <a:t>Presentation</a:t>
            </a:r>
            <a:r>
              <a:rPr lang="fr-FR">
                <a:solidFill>
                  <a:srgbClr val="E76A3C"/>
                </a:solidFill>
              </a:rPr>
              <a:t> of the </a:t>
            </a:r>
            <a:r>
              <a:rPr lang="fr-FR" err="1">
                <a:solidFill>
                  <a:srgbClr val="E76A3C"/>
                </a:solidFill>
              </a:rPr>
              <a:t>study</a:t>
            </a:r>
            <a:endParaRPr lang="fr-FR">
              <a:solidFill>
                <a:srgbClr val="E76A3C"/>
              </a:solidFill>
            </a:endParaRPr>
          </a:p>
        </p:txBody>
      </p:sp>
      <p:sp>
        <p:nvSpPr>
          <p:cNvPr id="3" name="Titre 1">
            <a:extLst>
              <a:ext uri="{FF2B5EF4-FFF2-40B4-BE49-F238E27FC236}">
                <a16:creationId xmlns:a16="http://schemas.microsoft.com/office/drawing/2014/main" id="{E721C019-0FC0-8170-956E-3D4B3A21611A}"/>
              </a:ext>
            </a:extLst>
          </p:cNvPr>
          <p:cNvSpPr txBox="1">
            <a:spLocks/>
          </p:cNvSpPr>
          <p:nvPr/>
        </p:nvSpPr>
        <p:spPr>
          <a:xfrm>
            <a:off x="3396000" y="3141411"/>
            <a:ext cx="6228392" cy="553998"/>
          </a:xfrm>
          <a:prstGeom prst="rect">
            <a:avLst/>
          </a:prstGeom>
        </p:spPr>
        <p:txBody>
          <a:bodyPr vert="horz" wrap="square" lIns="36000" tIns="0" rIns="36000" bIns="0" rtlCol="0" anchor="ctr">
            <a:spAutoFit/>
          </a:bodyPr>
          <a:lstStyle>
            <a:lvl1pPr marL="0" algn="l" defTabSz="914400" rtl="0" eaLnBrk="1" latinLnBrk="0" hangingPunct="1">
              <a:lnSpc>
                <a:spcPct val="100000"/>
              </a:lnSpc>
              <a:spcBef>
                <a:spcPts val="0"/>
              </a:spcBef>
              <a:buFontTx/>
              <a:buNone/>
              <a:defRPr sz="3600" b="1" kern="1200">
                <a:solidFill>
                  <a:schemeClr val="accent6"/>
                </a:solidFill>
                <a:latin typeface="+mj-lt"/>
                <a:ea typeface="+mj-ea"/>
                <a:cs typeface="+mj-cs"/>
              </a:defRPr>
            </a:lvl1pPr>
          </a:lstStyle>
          <a:p>
            <a:r>
              <a:rPr lang="fr-FR" err="1">
                <a:solidFill>
                  <a:schemeClr val="tx2"/>
                </a:solidFill>
              </a:rPr>
              <a:t>Presentation</a:t>
            </a:r>
            <a:r>
              <a:rPr lang="fr-FR">
                <a:solidFill>
                  <a:schemeClr val="tx2"/>
                </a:solidFill>
              </a:rPr>
              <a:t> de l’étude</a:t>
            </a:r>
          </a:p>
        </p:txBody>
      </p:sp>
    </p:spTree>
    <p:extLst>
      <p:ext uri="{BB962C8B-B14F-4D97-AF65-F5344CB8AC3E}">
        <p14:creationId xmlns:p14="http://schemas.microsoft.com/office/powerpoint/2010/main" val="115693666"/>
      </p:ext>
    </p:extLst>
  </p:cSld>
  <p:clrMapOvr>
    <a:masterClrMapping/>
  </p:clrMapOvr>
</p:sld>
</file>

<file path=ppt/theme/theme1.xml><?xml version="1.0" encoding="utf-8"?>
<a:theme xmlns:a="http://schemas.openxmlformats.org/drawingml/2006/main" name="VYV">
  <a:themeElements>
    <a:clrScheme name="F3E_palette de couleurs">
      <a:dk1>
        <a:srgbClr val="C6C6C6"/>
      </a:dk1>
      <a:lt1>
        <a:srgbClr val="FFFFFF"/>
      </a:lt1>
      <a:dk2>
        <a:srgbClr val="701A1C"/>
      </a:dk2>
      <a:lt2>
        <a:srgbClr val="F2F2F2"/>
      </a:lt2>
      <a:accent1>
        <a:srgbClr val="F08226"/>
      </a:accent1>
      <a:accent2>
        <a:srgbClr val="F9D283"/>
      </a:accent2>
      <a:accent3>
        <a:srgbClr val="919193"/>
      </a:accent3>
      <a:accent4>
        <a:srgbClr val="472682"/>
      </a:accent4>
      <a:accent5>
        <a:srgbClr val="FFFFFF"/>
      </a:accent5>
      <a:accent6>
        <a:srgbClr val="000000"/>
      </a:accent6>
      <a:hlink>
        <a:srgbClr val="6D6E71"/>
      </a:hlink>
      <a:folHlink>
        <a:srgbClr val="6D6E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0" rIns="36000" bIns="0" rtlCol="0">
        <a:spAutoFit/>
      </a:bodyPr>
      <a:lstStyle>
        <a:defPPr>
          <a:defRPr sz="1500" dirty="0" err="1" smtClean="0"/>
        </a:defPPr>
      </a:lstStyle>
    </a:txDef>
  </a:objectDefaults>
  <a:extraClrSchemeLst/>
  <a:extLst>
    <a:ext uri="{05A4C25C-085E-4340-85A3-A5531E510DB2}">
      <thm15:themeFamily xmlns:thm15="http://schemas.microsoft.com/office/thememl/2012/main" name="Présentation3" id="{DEE3B70C-7271-2B45-AEC5-B0AC87918009}" vid="{42E2A0EF-D157-594F-A6B6-DAF13A790FF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28cee0-36b7-4f96-afb0-b4337cf20db3" xsi:nil="true"/>
    <lcf76f155ced4ddcb4097134ff3c332f xmlns="a63485d4-2133-49c8-80ed-a1cca3cfe3d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2A0FB57B77CC4EB3E755EEE372369C" ma:contentTypeVersion="18" ma:contentTypeDescription="Crée un document." ma:contentTypeScope="" ma:versionID="bc850cf02ffa8915a50768c6263385af">
  <xsd:schema xmlns:xsd="http://www.w3.org/2001/XMLSchema" xmlns:xs="http://www.w3.org/2001/XMLSchema" xmlns:p="http://schemas.microsoft.com/office/2006/metadata/properties" xmlns:ns2="a63485d4-2133-49c8-80ed-a1cca3cfe3dc" xmlns:ns3="6a28cee0-36b7-4f96-afb0-b4337cf20db3" targetNamespace="http://schemas.microsoft.com/office/2006/metadata/properties" ma:root="true" ma:fieldsID="b633b085d0e6da7115f1436c8bfa9182" ns2:_="" ns3:_="">
    <xsd:import namespace="a63485d4-2133-49c8-80ed-a1cca3cfe3dc"/>
    <xsd:import namespace="6a28cee0-36b7-4f96-afb0-b4337cf20d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485d4-2133-49c8-80ed-a1cca3cfe3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33cbdf1-b93e-4832-9ceb-89eec9b1d9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28cee0-36b7-4f96-afb0-b4337cf20db3"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f53da8c9-bffc-46bd-89d3-1b819ff11ac2}" ma:internalName="TaxCatchAll" ma:showField="CatchAllData" ma:web="6a28cee0-36b7-4f96-afb0-b4337cf20d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59410-34D8-4010-9FAB-1379EB51D2CA}">
  <ds:schemaRefs>
    <ds:schemaRef ds:uri="6a28cee0-36b7-4f96-afb0-b4337cf20db3"/>
    <ds:schemaRef ds:uri="a63485d4-2133-49c8-80ed-a1cca3cfe3d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1C0A8A-3596-4270-B08B-FC900DCBA334}">
  <ds:schemaRefs>
    <ds:schemaRef ds:uri="6a28cee0-36b7-4f96-afb0-b4337cf20db3"/>
    <ds:schemaRef ds:uri="a63485d4-2133-49c8-80ed-a1cca3cfe3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EC187B-6951-4E63-B968-D9172C732D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VYV</Template>
  <TotalTime>113</TotalTime>
  <Words>4913</Words>
  <Application>Microsoft Office PowerPoint</Application>
  <PresentationFormat>Grand écran</PresentationFormat>
  <Paragraphs>563</Paragraphs>
  <Slides>42</Slides>
  <Notes>10</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Arial</vt:lpstr>
      <vt:lpstr>Calibri</vt:lpstr>
      <vt:lpstr>Courier New</vt:lpstr>
      <vt:lpstr>Nunito</vt:lpstr>
      <vt:lpstr>Nunito Light</vt:lpstr>
      <vt:lpstr>Symbol</vt:lpstr>
      <vt:lpstr>Wingdings</vt:lpstr>
      <vt:lpstr>VYV</vt:lpstr>
      <vt:lpstr>Towards measuring the impact of projects related to the reduction of stigma associated with disability, gender and age at the community level</vt:lpstr>
      <vt:lpstr>Introduction</vt:lpstr>
      <vt:lpstr>Quelques règles / A few rules</vt:lpstr>
      <vt:lpstr>Programme / Program</vt:lpstr>
      <vt:lpstr>Le réseau F3E / The F3E network</vt:lpstr>
      <vt:lpstr>Nos méthodologies / Our methodologies</vt:lpstr>
      <vt:lpstr>Notre accompagnement / Our support</vt:lpstr>
      <vt:lpstr>Intervenant·es / Speakers</vt:lpstr>
      <vt:lpstr>Presentation of the study</vt:lpstr>
      <vt:lpstr>Handicap International/ Humanity &amp; Inclusion</vt:lpstr>
      <vt:lpstr>Handicap International/ Humanity &amp; Inclusion</vt:lpstr>
      <vt:lpstr>Handicap International/ Humanity &amp; Inclusion</vt:lpstr>
      <vt:lpstr>Humanity &amp; Inclusion</vt:lpstr>
      <vt:lpstr>Contexte/ Context</vt:lpstr>
      <vt:lpstr>Mesure des effets à HI/ Outcomes measurements at HI</vt:lpstr>
      <vt:lpstr>Le stigma en pratique/ Stigma in practice (HI projects)</vt:lpstr>
      <vt:lpstr>Le stigma dans la littérature/ Stigma in litterature</vt:lpstr>
      <vt:lpstr>Présentation de l’étude/ Study presentation</vt:lpstr>
      <vt:lpstr>Cahier des charges de l’étude/ Study specifications</vt:lpstr>
      <vt:lpstr>Findings sharing</vt:lpstr>
      <vt:lpstr>Objectifs et paramètres clés/ Objectives and key parameters</vt:lpstr>
      <vt:lpstr> Questions principales/ Key questions</vt:lpstr>
      <vt:lpstr>Méthodologie: Collecte des données/ Methodology: Data collection</vt:lpstr>
      <vt:lpstr>Aperçu de la méthode de mesure des effets testée/ Overview of outcome measurement method tested</vt:lpstr>
      <vt:lpstr>Process/ Processus</vt:lpstr>
      <vt:lpstr>Limites/ Limitations</vt:lpstr>
      <vt:lpstr>Quelques résultats: Phase 1/ Selected findings: Phase 1</vt:lpstr>
      <vt:lpstr>Quelques résultats: Phase 2/ Selected findings: Phase 2</vt:lpstr>
      <vt:lpstr>Selected findings / Quelques résultats : Phase 2</vt:lpstr>
      <vt:lpstr>Quelques résultats: Phase 2/ Selected findings: Phase 2</vt:lpstr>
      <vt:lpstr>Implication de ces résultats/ Implications of findings [1]</vt:lpstr>
      <vt:lpstr>Implication de ces résultats/ Implications of findings [2]</vt:lpstr>
      <vt:lpstr>Outils révisés/ Revised tool package</vt:lpstr>
      <vt:lpstr>Note d'orientation/ Guidance Note</vt:lpstr>
      <vt:lpstr>Recommandations/ Recommendations [1]</vt:lpstr>
      <vt:lpstr>Recommendations / Recommandations [2]</vt:lpstr>
      <vt:lpstr>Foire aux questions</vt:lpstr>
      <vt:lpstr>Discussion</vt:lpstr>
      <vt:lpstr>Conclusion</vt:lpstr>
      <vt:lpstr>Conclusion/ Conclusion</vt:lpstr>
      <vt:lpstr>Appel à contribution/ Call of interest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subject/>
  <dc:creator>Nathalie Saric</dc:creator>
  <cp:keywords/>
  <dc:description/>
  <cp:lastModifiedBy>Armelle BARRÉ</cp:lastModifiedBy>
  <cp:revision>3</cp:revision>
  <dcterms:created xsi:type="dcterms:W3CDTF">2023-11-07T19:32:43Z</dcterms:created>
  <dcterms:modified xsi:type="dcterms:W3CDTF">2025-07-17T09:33:36Z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0x010100D12A0FB57B77CC4EB3E755EEE372369C</vt:lpwstr>
  </property>
  <property fmtid="{D5CDD505-2E9C-101B-9397-08002B2CF9AE}" pid="3" name="MediaServiceImageTags">
    <vt:lpwstr/>
  </property>
</Properties>
</file>